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2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2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88A5E-B7FF-465E-A533-FB832656CF3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18C7F7-8296-4FF1-9FFA-DFCEBEEF3C43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HARDWARE</a:t>
          </a:r>
          <a:endParaRPr lang="en-US" dirty="0"/>
        </a:p>
      </dgm:t>
    </dgm:pt>
    <dgm:pt modelId="{5CDC623C-B5D8-49B5-8754-38FA8AE98806}" type="parTrans" cxnId="{77856472-6E17-41D9-8649-D1E7FCDE94A6}">
      <dgm:prSet/>
      <dgm:spPr/>
      <dgm:t>
        <a:bodyPr/>
        <a:lstStyle/>
        <a:p>
          <a:endParaRPr lang="en-US"/>
        </a:p>
      </dgm:t>
    </dgm:pt>
    <dgm:pt modelId="{EA4117EE-41CC-4595-AC81-8166D54776D7}" type="sibTrans" cxnId="{77856472-6E17-41D9-8649-D1E7FCDE94A6}">
      <dgm:prSet/>
      <dgm:spPr/>
      <dgm:t>
        <a:bodyPr/>
        <a:lstStyle/>
        <a:p>
          <a:endParaRPr lang="en-US"/>
        </a:p>
      </dgm:t>
    </dgm:pt>
    <dgm:pt modelId="{1358FA1B-42AD-4A07-92A6-F1A7776FBE78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SOFTWARE</a:t>
          </a:r>
          <a:endParaRPr lang="en-US" dirty="0"/>
        </a:p>
      </dgm:t>
    </dgm:pt>
    <dgm:pt modelId="{C9DCD4D8-66A0-47D5-8D15-EB2522E143DB}" type="parTrans" cxnId="{4296EDCD-30B7-42DB-ACEA-32EC46D33EB7}">
      <dgm:prSet/>
      <dgm:spPr/>
      <dgm:t>
        <a:bodyPr/>
        <a:lstStyle/>
        <a:p>
          <a:endParaRPr lang="en-US"/>
        </a:p>
      </dgm:t>
    </dgm:pt>
    <dgm:pt modelId="{9D97D6B5-DB3C-47D4-BCC0-96AB1B23D93F}" type="sibTrans" cxnId="{4296EDCD-30B7-42DB-ACEA-32EC46D33EB7}">
      <dgm:prSet/>
      <dgm:spPr/>
      <dgm:t>
        <a:bodyPr/>
        <a:lstStyle/>
        <a:p>
          <a:endParaRPr lang="en-US"/>
        </a:p>
      </dgm:t>
    </dgm:pt>
    <dgm:pt modelId="{3CE4B754-818B-4255-9FA0-3E83A2C70542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dirty="0"/>
            <a:t>PHOTOGRAPHY</a:t>
          </a:r>
          <a:endParaRPr lang="en-US" dirty="0"/>
        </a:p>
      </dgm:t>
    </dgm:pt>
    <dgm:pt modelId="{044DADE0-99EA-45AF-8AB8-02FAB50CF3FA}" type="parTrans" cxnId="{7F54E822-7E5F-4701-ADCE-9A208C02E0FB}">
      <dgm:prSet/>
      <dgm:spPr/>
      <dgm:t>
        <a:bodyPr/>
        <a:lstStyle/>
        <a:p>
          <a:endParaRPr lang="en-US"/>
        </a:p>
      </dgm:t>
    </dgm:pt>
    <dgm:pt modelId="{B3937DCC-0579-4FD1-850C-4A9FBE37D4DA}" type="sibTrans" cxnId="{7F54E822-7E5F-4701-ADCE-9A208C02E0FB}">
      <dgm:prSet/>
      <dgm:spPr/>
      <dgm:t>
        <a:bodyPr/>
        <a:lstStyle/>
        <a:p>
          <a:endParaRPr lang="en-US"/>
        </a:p>
      </dgm:t>
    </dgm:pt>
    <dgm:pt modelId="{A27922EC-5111-48D5-BFF7-67549456B3AF}" type="pres">
      <dgm:prSet presAssocID="{B8188A5E-B7FF-465E-A533-FB832656CF31}" presName="root" presStyleCnt="0">
        <dgm:presLayoutVars>
          <dgm:dir/>
          <dgm:resizeHandles val="exact"/>
        </dgm:presLayoutVars>
      </dgm:prSet>
      <dgm:spPr/>
    </dgm:pt>
    <dgm:pt modelId="{79F22672-97CB-4537-89A7-336FE37B0A4F}" type="pres">
      <dgm:prSet presAssocID="{8718C7F7-8296-4FF1-9FFA-DFCEBEEF3C43}" presName="compNode" presStyleCnt="0"/>
      <dgm:spPr/>
    </dgm:pt>
    <dgm:pt modelId="{0166C096-AFC6-4A57-9D94-2A3255E2E9CC}" type="pres">
      <dgm:prSet presAssocID="{8718C7F7-8296-4FF1-9FFA-DFCEBEEF3C4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AEC5FD8-50D9-4012-92F4-B6F5B2505AE8}" type="pres">
      <dgm:prSet presAssocID="{8718C7F7-8296-4FF1-9FFA-DFCEBEEF3C43}" presName="spaceRect" presStyleCnt="0"/>
      <dgm:spPr/>
    </dgm:pt>
    <dgm:pt modelId="{2ED7E608-B0F2-4E88-A0BE-47B1D0D6F613}" type="pres">
      <dgm:prSet presAssocID="{8718C7F7-8296-4FF1-9FFA-DFCEBEEF3C43}" presName="textRect" presStyleLbl="revTx" presStyleIdx="0" presStyleCnt="3">
        <dgm:presLayoutVars>
          <dgm:chMax val="1"/>
          <dgm:chPref val="1"/>
        </dgm:presLayoutVars>
      </dgm:prSet>
      <dgm:spPr/>
    </dgm:pt>
    <dgm:pt modelId="{50C1FECA-634A-4F40-B00F-5CBB935C6560}" type="pres">
      <dgm:prSet presAssocID="{EA4117EE-41CC-4595-AC81-8166D54776D7}" presName="sibTrans" presStyleCnt="0"/>
      <dgm:spPr/>
    </dgm:pt>
    <dgm:pt modelId="{0B245C05-8974-4F3C-B9DC-C01168296C11}" type="pres">
      <dgm:prSet presAssocID="{1358FA1B-42AD-4A07-92A6-F1A7776FBE78}" presName="compNode" presStyleCnt="0"/>
      <dgm:spPr/>
    </dgm:pt>
    <dgm:pt modelId="{6D285559-7EBB-4541-A4D2-CD4A5D108CC7}" type="pres">
      <dgm:prSet presAssocID="{1358FA1B-42AD-4A07-92A6-F1A7776FBE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8A3FB3F-A168-4C70-A45F-AF6A159FEF55}" type="pres">
      <dgm:prSet presAssocID="{1358FA1B-42AD-4A07-92A6-F1A7776FBE78}" presName="spaceRect" presStyleCnt="0"/>
      <dgm:spPr/>
    </dgm:pt>
    <dgm:pt modelId="{D9F34A12-0D86-4C09-AD55-6EFB1CB736FA}" type="pres">
      <dgm:prSet presAssocID="{1358FA1B-42AD-4A07-92A6-F1A7776FBE78}" presName="textRect" presStyleLbl="revTx" presStyleIdx="1" presStyleCnt="3">
        <dgm:presLayoutVars>
          <dgm:chMax val="1"/>
          <dgm:chPref val="1"/>
        </dgm:presLayoutVars>
      </dgm:prSet>
      <dgm:spPr/>
    </dgm:pt>
    <dgm:pt modelId="{BCCB9A6C-7AF9-4007-B3C8-193D45D6CEDF}" type="pres">
      <dgm:prSet presAssocID="{9D97D6B5-DB3C-47D4-BCC0-96AB1B23D93F}" presName="sibTrans" presStyleCnt="0"/>
      <dgm:spPr/>
    </dgm:pt>
    <dgm:pt modelId="{91F51A08-941C-485F-B953-1E6FA348C767}" type="pres">
      <dgm:prSet presAssocID="{3CE4B754-818B-4255-9FA0-3E83A2C70542}" presName="compNode" presStyleCnt="0"/>
      <dgm:spPr/>
    </dgm:pt>
    <dgm:pt modelId="{C81B4E41-0393-4598-94CF-B976335C3A90}" type="pres">
      <dgm:prSet presAssocID="{3CE4B754-818B-4255-9FA0-3E83A2C705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980FA319-1B35-462E-8EC7-F9A662A23F7C}" type="pres">
      <dgm:prSet presAssocID="{3CE4B754-818B-4255-9FA0-3E83A2C70542}" presName="spaceRect" presStyleCnt="0"/>
      <dgm:spPr/>
    </dgm:pt>
    <dgm:pt modelId="{C749F96D-05DC-42C7-B0CB-7F785453127B}" type="pres">
      <dgm:prSet presAssocID="{3CE4B754-818B-4255-9FA0-3E83A2C705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7F2E03-8E97-478E-ADDF-B50A38ACE1FA}" type="presOf" srcId="{8718C7F7-8296-4FF1-9FFA-DFCEBEEF3C43}" destId="{2ED7E608-B0F2-4E88-A0BE-47B1D0D6F613}" srcOrd="0" destOrd="0" presId="urn:microsoft.com/office/officeart/2018/2/layout/IconLabelList"/>
    <dgm:cxn modelId="{7F54E822-7E5F-4701-ADCE-9A208C02E0FB}" srcId="{B8188A5E-B7FF-465E-A533-FB832656CF31}" destId="{3CE4B754-818B-4255-9FA0-3E83A2C70542}" srcOrd="2" destOrd="0" parTransId="{044DADE0-99EA-45AF-8AB8-02FAB50CF3FA}" sibTransId="{B3937DCC-0579-4FD1-850C-4A9FBE37D4DA}"/>
    <dgm:cxn modelId="{8F76F42B-D96F-4A2D-9BEE-386D4E578164}" type="presOf" srcId="{B8188A5E-B7FF-465E-A533-FB832656CF31}" destId="{A27922EC-5111-48D5-BFF7-67549456B3AF}" srcOrd="0" destOrd="0" presId="urn:microsoft.com/office/officeart/2018/2/layout/IconLabelList"/>
    <dgm:cxn modelId="{DDC6F62D-0F90-4958-9D96-A68E19550CB0}" type="presOf" srcId="{3CE4B754-818B-4255-9FA0-3E83A2C70542}" destId="{C749F96D-05DC-42C7-B0CB-7F785453127B}" srcOrd="0" destOrd="0" presId="urn:microsoft.com/office/officeart/2018/2/layout/IconLabelList"/>
    <dgm:cxn modelId="{420EDC68-9C5E-4FFF-89AB-244BF2451DD0}" type="presOf" srcId="{1358FA1B-42AD-4A07-92A6-F1A7776FBE78}" destId="{D9F34A12-0D86-4C09-AD55-6EFB1CB736FA}" srcOrd="0" destOrd="0" presId="urn:microsoft.com/office/officeart/2018/2/layout/IconLabelList"/>
    <dgm:cxn modelId="{77856472-6E17-41D9-8649-D1E7FCDE94A6}" srcId="{B8188A5E-B7FF-465E-A533-FB832656CF31}" destId="{8718C7F7-8296-4FF1-9FFA-DFCEBEEF3C43}" srcOrd="0" destOrd="0" parTransId="{5CDC623C-B5D8-49B5-8754-38FA8AE98806}" sibTransId="{EA4117EE-41CC-4595-AC81-8166D54776D7}"/>
    <dgm:cxn modelId="{4296EDCD-30B7-42DB-ACEA-32EC46D33EB7}" srcId="{B8188A5E-B7FF-465E-A533-FB832656CF31}" destId="{1358FA1B-42AD-4A07-92A6-F1A7776FBE78}" srcOrd="1" destOrd="0" parTransId="{C9DCD4D8-66A0-47D5-8D15-EB2522E143DB}" sibTransId="{9D97D6B5-DB3C-47D4-BCC0-96AB1B23D93F}"/>
    <dgm:cxn modelId="{1F154767-C954-465C-8AB6-D602DE6BAF17}" type="presParOf" srcId="{A27922EC-5111-48D5-BFF7-67549456B3AF}" destId="{79F22672-97CB-4537-89A7-336FE37B0A4F}" srcOrd="0" destOrd="0" presId="urn:microsoft.com/office/officeart/2018/2/layout/IconLabelList"/>
    <dgm:cxn modelId="{69FEC5EA-798F-460D-A85F-59F21AAEA1D4}" type="presParOf" srcId="{79F22672-97CB-4537-89A7-336FE37B0A4F}" destId="{0166C096-AFC6-4A57-9D94-2A3255E2E9CC}" srcOrd="0" destOrd="0" presId="urn:microsoft.com/office/officeart/2018/2/layout/IconLabelList"/>
    <dgm:cxn modelId="{F48909A2-AEC5-4DF8-8C59-8D08E83F17E5}" type="presParOf" srcId="{79F22672-97CB-4537-89A7-336FE37B0A4F}" destId="{9AEC5FD8-50D9-4012-92F4-B6F5B2505AE8}" srcOrd="1" destOrd="0" presId="urn:microsoft.com/office/officeart/2018/2/layout/IconLabelList"/>
    <dgm:cxn modelId="{B379AA10-EB63-4427-B025-2DDCFB06FBBC}" type="presParOf" srcId="{79F22672-97CB-4537-89A7-336FE37B0A4F}" destId="{2ED7E608-B0F2-4E88-A0BE-47B1D0D6F613}" srcOrd="2" destOrd="0" presId="urn:microsoft.com/office/officeart/2018/2/layout/IconLabelList"/>
    <dgm:cxn modelId="{14BA6F7D-68F0-43BE-92DD-253126B13241}" type="presParOf" srcId="{A27922EC-5111-48D5-BFF7-67549456B3AF}" destId="{50C1FECA-634A-4F40-B00F-5CBB935C6560}" srcOrd="1" destOrd="0" presId="urn:microsoft.com/office/officeart/2018/2/layout/IconLabelList"/>
    <dgm:cxn modelId="{F92B2BC3-56FC-4793-B193-681A319E4813}" type="presParOf" srcId="{A27922EC-5111-48D5-BFF7-67549456B3AF}" destId="{0B245C05-8974-4F3C-B9DC-C01168296C11}" srcOrd="2" destOrd="0" presId="urn:microsoft.com/office/officeart/2018/2/layout/IconLabelList"/>
    <dgm:cxn modelId="{C7E354CF-FFBD-47BA-981C-5C2301850CA9}" type="presParOf" srcId="{0B245C05-8974-4F3C-B9DC-C01168296C11}" destId="{6D285559-7EBB-4541-A4D2-CD4A5D108CC7}" srcOrd="0" destOrd="0" presId="urn:microsoft.com/office/officeart/2018/2/layout/IconLabelList"/>
    <dgm:cxn modelId="{7A3007D4-AFFA-492A-B042-BEB6EA2A57C5}" type="presParOf" srcId="{0B245C05-8974-4F3C-B9DC-C01168296C11}" destId="{48A3FB3F-A168-4C70-A45F-AF6A159FEF55}" srcOrd="1" destOrd="0" presId="urn:microsoft.com/office/officeart/2018/2/layout/IconLabelList"/>
    <dgm:cxn modelId="{932BFB36-3634-4CF4-AAD3-2BE9D5E72869}" type="presParOf" srcId="{0B245C05-8974-4F3C-B9DC-C01168296C11}" destId="{D9F34A12-0D86-4C09-AD55-6EFB1CB736FA}" srcOrd="2" destOrd="0" presId="urn:microsoft.com/office/officeart/2018/2/layout/IconLabelList"/>
    <dgm:cxn modelId="{5FFEC5C3-F3DD-45F3-B9D2-C9C4CC85B319}" type="presParOf" srcId="{A27922EC-5111-48D5-BFF7-67549456B3AF}" destId="{BCCB9A6C-7AF9-4007-B3C8-193D45D6CEDF}" srcOrd="3" destOrd="0" presId="urn:microsoft.com/office/officeart/2018/2/layout/IconLabelList"/>
    <dgm:cxn modelId="{442FCD0D-D31A-41FA-8DAB-BED38C3A3945}" type="presParOf" srcId="{A27922EC-5111-48D5-BFF7-67549456B3AF}" destId="{91F51A08-941C-485F-B953-1E6FA348C767}" srcOrd="4" destOrd="0" presId="urn:microsoft.com/office/officeart/2018/2/layout/IconLabelList"/>
    <dgm:cxn modelId="{0FD8F57C-C4C0-4EE9-8D9D-1C6FA2B2B606}" type="presParOf" srcId="{91F51A08-941C-485F-B953-1E6FA348C767}" destId="{C81B4E41-0393-4598-94CF-B976335C3A90}" srcOrd="0" destOrd="0" presId="urn:microsoft.com/office/officeart/2018/2/layout/IconLabelList"/>
    <dgm:cxn modelId="{028BCEBE-FA29-4375-A731-9A1155304E82}" type="presParOf" srcId="{91F51A08-941C-485F-B953-1E6FA348C767}" destId="{980FA319-1B35-462E-8EC7-F9A662A23F7C}" srcOrd="1" destOrd="0" presId="urn:microsoft.com/office/officeart/2018/2/layout/IconLabelList"/>
    <dgm:cxn modelId="{7690A164-8B72-4FCC-A8F0-EAB16F6FEDDF}" type="presParOf" srcId="{91F51A08-941C-485F-B953-1E6FA348C767}" destId="{C749F96D-05DC-42C7-B0CB-7F78545312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649D0-4B6E-4D54-9146-4F7F7467BCB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969077-5775-4ED0-94BE-B68D053C50D1}">
      <dgm:prSet/>
      <dgm:spPr/>
      <dgm:t>
        <a:bodyPr/>
        <a:lstStyle/>
        <a:p>
          <a:r>
            <a:rPr lang="cs-CZ" dirty="0" err="1"/>
            <a:t>when</a:t>
          </a:r>
          <a:r>
            <a:rPr lang="cs-CZ" dirty="0"/>
            <a:t> i </a:t>
          </a:r>
          <a:r>
            <a:rPr lang="cs-CZ" dirty="0" err="1"/>
            <a:t>was</a:t>
          </a:r>
          <a:r>
            <a:rPr lang="cs-CZ" dirty="0"/>
            <a:t> a </a:t>
          </a:r>
          <a:r>
            <a:rPr lang="cs-CZ" dirty="0" err="1"/>
            <a:t>child</a:t>
          </a:r>
          <a:r>
            <a:rPr lang="cs-CZ" dirty="0"/>
            <a:t> – </a:t>
          </a:r>
          <a:r>
            <a:rPr lang="cs-CZ" dirty="0" err="1"/>
            <a:t>old</a:t>
          </a:r>
          <a:r>
            <a:rPr lang="cs-CZ" dirty="0"/>
            <a:t> technology + </a:t>
          </a:r>
          <a:r>
            <a:rPr lang="cs-CZ" dirty="0" err="1"/>
            <a:t>brother</a:t>
          </a:r>
          <a:endParaRPr lang="en-US" dirty="0"/>
        </a:p>
      </dgm:t>
    </dgm:pt>
    <dgm:pt modelId="{C8BDC504-781E-483D-A27B-DED450A4D02E}" type="parTrans" cxnId="{EF5FE8E4-1E28-4AE6-8F88-7A761765887C}">
      <dgm:prSet/>
      <dgm:spPr/>
      <dgm:t>
        <a:bodyPr/>
        <a:lstStyle/>
        <a:p>
          <a:endParaRPr lang="en-US"/>
        </a:p>
      </dgm:t>
    </dgm:pt>
    <dgm:pt modelId="{F97E5326-9C71-45CE-8C87-A18152D06FC5}" type="sibTrans" cxnId="{EF5FE8E4-1E28-4AE6-8F88-7A761765887C}">
      <dgm:prSet/>
      <dgm:spPr/>
      <dgm:t>
        <a:bodyPr/>
        <a:lstStyle/>
        <a:p>
          <a:endParaRPr lang="en-US"/>
        </a:p>
      </dgm:t>
    </dgm:pt>
    <dgm:pt modelId="{8B70207D-1766-4EF1-A27D-2F986A137A5E}">
      <dgm:prSet/>
      <dgm:spPr/>
      <dgm:t>
        <a:bodyPr/>
        <a:lstStyle/>
        <a:p>
          <a:r>
            <a:rPr lang="cs-CZ"/>
            <a:t>specs, performance</a:t>
          </a:r>
          <a:endParaRPr lang="en-US"/>
        </a:p>
      </dgm:t>
    </dgm:pt>
    <dgm:pt modelId="{1F612836-0E7F-4FC9-9E8D-10FC40318C50}" type="parTrans" cxnId="{C940B41A-02E7-4A3B-86DF-FB46D1571FA9}">
      <dgm:prSet/>
      <dgm:spPr/>
      <dgm:t>
        <a:bodyPr/>
        <a:lstStyle/>
        <a:p>
          <a:endParaRPr lang="en-US"/>
        </a:p>
      </dgm:t>
    </dgm:pt>
    <dgm:pt modelId="{A4529EF9-6319-49DB-8FB6-88718F901D80}" type="sibTrans" cxnId="{C940B41A-02E7-4A3B-86DF-FB46D1571FA9}">
      <dgm:prSet/>
      <dgm:spPr/>
      <dgm:t>
        <a:bodyPr/>
        <a:lstStyle/>
        <a:p>
          <a:endParaRPr lang="en-US"/>
        </a:p>
      </dgm:t>
    </dgm:pt>
    <dgm:pt modelId="{20A46B8B-244D-45FE-8BA8-775112998EA4}">
      <dgm:prSet/>
      <dgm:spPr/>
      <dgm:t>
        <a:bodyPr/>
        <a:lstStyle/>
        <a:p>
          <a:r>
            <a:rPr lang="cs-CZ" dirty="0" err="1"/>
            <a:t>watching</a:t>
          </a:r>
          <a:r>
            <a:rPr lang="cs-CZ" dirty="0"/>
            <a:t> </a:t>
          </a:r>
          <a:r>
            <a:rPr lang="cs-CZ" dirty="0" err="1"/>
            <a:t>companies</a:t>
          </a:r>
          <a:r>
            <a:rPr lang="cs-CZ" dirty="0"/>
            <a:t> </a:t>
          </a:r>
          <a:r>
            <a:rPr lang="cs-CZ" dirty="0" err="1"/>
            <a:t>introducing</a:t>
          </a:r>
          <a:r>
            <a:rPr lang="cs-CZ" dirty="0"/>
            <a:t> </a:t>
          </a:r>
          <a:r>
            <a:rPr lang="cs-CZ" dirty="0" err="1"/>
            <a:t>stuff</a:t>
          </a:r>
          <a:endParaRPr lang="en-US" dirty="0"/>
        </a:p>
      </dgm:t>
    </dgm:pt>
    <dgm:pt modelId="{A71EB69E-E1A8-4043-94B5-A6D91E07067F}" type="parTrans" cxnId="{803D6874-7817-465D-805A-B2399B5BD322}">
      <dgm:prSet/>
      <dgm:spPr/>
      <dgm:t>
        <a:bodyPr/>
        <a:lstStyle/>
        <a:p>
          <a:endParaRPr lang="en-US"/>
        </a:p>
      </dgm:t>
    </dgm:pt>
    <dgm:pt modelId="{AE07AC3F-3A56-4CBA-A077-6ACF2CADEB4D}" type="sibTrans" cxnId="{803D6874-7817-465D-805A-B2399B5BD322}">
      <dgm:prSet/>
      <dgm:spPr/>
      <dgm:t>
        <a:bodyPr/>
        <a:lstStyle/>
        <a:p>
          <a:endParaRPr lang="en-US"/>
        </a:p>
      </dgm:t>
    </dgm:pt>
    <dgm:pt modelId="{497A3F4A-0ED6-4C25-AFAF-A1847E02AE13}">
      <dgm:prSet/>
      <dgm:spPr/>
      <dgm:t>
        <a:bodyPr/>
        <a:lstStyle/>
        <a:p>
          <a:r>
            <a:rPr lang="cs-CZ" dirty="0" err="1"/>
            <a:t>reparing</a:t>
          </a:r>
          <a:r>
            <a:rPr lang="cs-CZ" dirty="0"/>
            <a:t> </a:t>
          </a:r>
          <a:r>
            <a:rPr lang="cs-CZ" dirty="0" err="1"/>
            <a:t>PCs</a:t>
          </a:r>
          <a:endParaRPr lang="en-US" dirty="0"/>
        </a:p>
      </dgm:t>
    </dgm:pt>
    <dgm:pt modelId="{0FA21C45-61A7-4B87-B842-85492759F8F3}" type="parTrans" cxnId="{7B69C938-77A1-402D-84CF-B6A62B7D236A}">
      <dgm:prSet/>
      <dgm:spPr/>
      <dgm:t>
        <a:bodyPr/>
        <a:lstStyle/>
        <a:p>
          <a:endParaRPr lang="en-US"/>
        </a:p>
      </dgm:t>
    </dgm:pt>
    <dgm:pt modelId="{285867FB-50BD-4F7F-A673-E243A040284C}" type="sibTrans" cxnId="{7B69C938-77A1-402D-84CF-B6A62B7D236A}">
      <dgm:prSet/>
      <dgm:spPr/>
      <dgm:t>
        <a:bodyPr/>
        <a:lstStyle/>
        <a:p>
          <a:endParaRPr lang="en-US"/>
        </a:p>
      </dgm:t>
    </dgm:pt>
    <dgm:pt modelId="{672FAFAE-DE36-4275-878D-36E00210ACD8}">
      <dgm:prSet/>
      <dgm:spPr/>
      <dgm:t>
        <a:bodyPr/>
        <a:lstStyle/>
        <a:p>
          <a:r>
            <a:rPr lang="cs-CZ" dirty="0" err="1"/>
            <a:t>coding</a:t>
          </a:r>
          <a:endParaRPr lang="en-US" dirty="0"/>
        </a:p>
      </dgm:t>
    </dgm:pt>
    <dgm:pt modelId="{AB796429-2F03-4E53-8523-C1059163FA07}" type="parTrans" cxnId="{835E0941-14E1-441F-88A6-3E5580EC51F8}">
      <dgm:prSet/>
      <dgm:spPr/>
      <dgm:t>
        <a:bodyPr/>
        <a:lstStyle/>
        <a:p>
          <a:endParaRPr lang="cs-CZ"/>
        </a:p>
      </dgm:t>
    </dgm:pt>
    <dgm:pt modelId="{19F0CEAA-DB0C-4B2E-856F-D09B95A0F187}" type="sibTrans" cxnId="{835E0941-14E1-441F-88A6-3E5580EC51F8}">
      <dgm:prSet/>
      <dgm:spPr/>
      <dgm:t>
        <a:bodyPr/>
        <a:lstStyle/>
        <a:p>
          <a:endParaRPr lang="cs-CZ"/>
        </a:p>
      </dgm:t>
    </dgm:pt>
    <dgm:pt modelId="{3F3CA747-CAA9-4A18-9136-51CA38B1AD0C}">
      <dgm:prSet/>
      <dgm:spPr/>
      <dgm:t>
        <a:bodyPr/>
        <a:lstStyle/>
        <a:p>
          <a:r>
            <a:rPr lang="cs-CZ" dirty="0" err="1"/>
            <a:t>piracy</a:t>
          </a:r>
          <a:endParaRPr lang="en-US" dirty="0"/>
        </a:p>
      </dgm:t>
    </dgm:pt>
    <dgm:pt modelId="{1ADBAD48-96D4-4555-A903-94B2D5245438}" type="parTrans" cxnId="{78259A16-6520-4E0B-B72B-E489111A61D5}">
      <dgm:prSet/>
      <dgm:spPr/>
      <dgm:t>
        <a:bodyPr/>
        <a:lstStyle/>
        <a:p>
          <a:endParaRPr lang="cs-CZ"/>
        </a:p>
      </dgm:t>
    </dgm:pt>
    <dgm:pt modelId="{6C93C914-103C-4373-A64F-092687D0DB45}" type="sibTrans" cxnId="{78259A16-6520-4E0B-B72B-E489111A61D5}">
      <dgm:prSet/>
      <dgm:spPr/>
      <dgm:t>
        <a:bodyPr/>
        <a:lstStyle/>
        <a:p>
          <a:endParaRPr lang="cs-CZ"/>
        </a:p>
      </dgm:t>
    </dgm:pt>
    <dgm:pt modelId="{3E27561B-6E97-44D9-911D-F9D8DE1D5D95}">
      <dgm:prSet/>
      <dgm:spPr/>
      <dgm:t>
        <a:bodyPr/>
        <a:lstStyle/>
        <a:p>
          <a:r>
            <a:rPr lang="cs-CZ" dirty="0" err="1"/>
            <a:t>trying</a:t>
          </a:r>
          <a:r>
            <a:rPr lang="cs-CZ" dirty="0"/>
            <a:t> </a:t>
          </a:r>
          <a:r>
            <a:rPr lang="cs-CZ" dirty="0" err="1"/>
            <a:t>all</a:t>
          </a:r>
          <a:r>
            <a:rPr lang="cs-CZ" dirty="0"/>
            <a:t> </a:t>
          </a:r>
          <a:r>
            <a:rPr lang="cs-CZ" dirty="0" err="1"/>
            <a:t>kinds</a:t>
          </a:r>
          <a:r>
            <a:rPr lang="cs-CZ" dirty="0"/>
            <a:t> </a:t>
          </a:r>
          <a:r>
            <a:rPr lang="cs-CZ" dirty="0" err="1"/>
            <a:t>of</a:t>
          </a:r>
          <a:r>
            <a:rPr lang="cs-CZ" dirty="0"/>
            <a:t> </a:t>
          </a:r>
          <a:r>
            <a:rPr lang="cs-CZ" dirty="0" err="1"/>
            <a:t>mods</a:t>
          </a:r>
          <a:r>
            <a:rPr lang="cs-CZ" dirty="0"/>
            <a:t>, </a:t>
          </a:r>
          <a:r>
            <a:rPr lang="cs-CZ" dirty="0" err="1"/>
            <a:t>apps</a:t>
          </a:r>
          <a:r>
            <a:rPr lang="cs-CZ" dirty="0"/>
            <a:t>, </a:t>
          </a:r>
          <a:r>
            <a:rPr lang="cs-CZ" dirty="0" err="1"/>
            <a:t>fiddling</a:t>
          </a:r>
          <a:r>
            <a:rPr lang="cs-CZ" dirty="0"/>
            <a:t> </a:t>
          </a:r>
          <a:r>
            <a:rPr lang="cs-CZ" dirty="0" err="1"/>
            <a:t>with</a:t>
          </a:r>
          <a:r>
            <a:rPr lang="cs-CZ" dirty="0"/>
            <a:t> </a:t>
          </a:r>
          <a:r>
            <a:rPr lang="cs-CZ" dirty="0" err="1"/>
            <a:t>settings</a:t>
          </a:r>
          <a:endParaRPr lang="en-US" dirty="0"/>
        </a:p>
      </dgm:t>
    </dgm:pt>
    <dgm:pt modelId="{38F34F00-DABB-44B1-9866-18665BCDC7E5}" type="parTrans" cxnId="{491CB6F7-6BFA-435F-8CEC-1AA2D0E16155}">
      <dgm:prSet/>
      <dgm:spPr/>
      <dgm:t>
        <a:bodyPr/>
        <a:lstStyle/>
        <a:p>
          <a:endParaRPr lang="cs-CZ"/>
        </a:p>
      </dgm:t>
    </dgm:pt>
    <dgm:pt modelId="{618C7CED-AB6F-431A-8B0A-BF9BB1849C68}" type="sibTrans" cxnId="{491CB6F7-6BFA-435F-8CEC-1AA2D0E16155}">
      <dgm:prSet/>
      <dgm:spPr/>
      <dgm:t>
        <a:bodyPr/>
        <a:lstStyle/>
        <a:p>
          <a:endParaRPr lang="cs-CZ"/>
        </a:p>
      </dgm:t>
    </dgm:pt>
    <dgm:pt modelId="{FE76A460-7D97-4FF9-A3D6-8F7C6496631D}" type="pres">
      <dgm:prSet presAssocID="{5AA649D0-4B6E-4D54-9146-4F7F7467BCB7}" presName="linear" presStyleCnt="0">
        <dgm:presLayoutVars>
          <dgm:animLvl val="lvl"/>
          <dgm:resizeHandles val="exact"/>
        </dgm:presLayoutVars>
      </dgm:prSet>
      <dgm:spPr/>
    </dgm:pt>
    <dgm:pt modelId="{29960FA0-843A-40CD-B70F-00989AF0927E}" type="pres">
      <dgm:prSet presAssocID="{8C969077-5775-4ED0-94BE-B68D053C50D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A1C1A06-3EE7-49AE-BBB5-92179A6169D1}" type="pres">
      <dgm:prSet presAssocID="{F97E5326-9C71-45CE-8C87-A18152D06FC5}" presName="spacer" presStyleCnt="0"/>
      <dgm:spPr/>
    </dgm:pt>
    <dgm:pt modelId="{474EF7E2-BFDD-4521-8637-B5CAA5B14F4B}" type="pres">
      <dgm:prSet presAssocID="{8B70207D-1766-4EF1-A27D-2F986A137A5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E29FC32-CB93-4DA8-B034-614E6170DF72}" type="pres">
      <dgm:prSet presAssocID="{A4529EF9-6319-49DB-8FB6-88718F901D80}" presName="spacer" presStyleCnt="0"/>
      <dgm:spPr/>
    </dgm:pt>
    <dgm:pt modelId="{74D23E90-C27E-4390-BA85-4B67C216480C}" type="pres">
      <dgm:prSet presAssocID="{20A46B8B-244D-45FE-8BA8-775112998EA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BB37501-6EF9-4902-B54E-D005579A1248}" type="pres">
      <dgm:prSet presAssocID="{AE07AC3F-3A56-4CBA-A077-6ACF2CADEB4D}" presName="spacer" presStyleCnt="0"/>
      <dgm:spPr/>
    </dgm:pt>
    <dgm:pt modelId="{1C2E22CD-7212-45B0-9440-240ACC87B554}" type="pres">
      <dgm:prSet presAssocID="{3E27561B-6E97-44D9-911D-F9D8DE1D5D9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6DA18BF-C47E-45C6-845C-5C4E3F41DAA8}" type="pres">
      <dgm:prSet presAssocID="{618C7CED-AB6F-431A-8B0A-BF9BB1849C68}" presName="spacer" presStyleCnt="0"/>
      <dgm:spPr/>
    </dgm:pt>
    <dgm:pt modelId="{AB1A8C45-5425-4DBB-844B-E477935C3D3D}" type="pres">
      <dgm:prSet presAssocID="{497A3F4A-0ED6-4C25-AFAF-A1847E02AE1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A2B2EAB-7F61-4CA8-AABE-4DECB19F2CAC}" type="pres">
      <dgm:prSet presAssocID="{285867FB-50BD-4F7F-A673-E243A040284C}" presName="spacer" presStyleCnt="0"/>
      <dgm:spPr/>
    </dgm:pt>
    <dgm:pt modelId="{6333673C-3F1D-4F04-864F-B3B866FD63FC}" type="pres">
      <dgm:prSet presAssocID="{672FAFAE-DE36-4275-878D-36E00210ACD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568A47F-227E-44E9-B497-6C463E612FD5}" type="pres">
      <dgm:prSet presAssocID="{19F0CEAA-DB0C-4B2E-856F-D09B95A0F187}" presName="spacer" presStyleCnt="0"/>
      <dgm:spPr/>
    </dgm:pt>
    <dgm:pt modelId="{78B5EE73-51FA-41D3-8B2A-6A0B74F6E679}" type="pres">
      <dgm:prSet presAssocID="{3F3CA747-CAA9-4A18-9136-51CA38B1AD0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8259A16-6520-4E0B-B72B-E489111A61D5}" srcId="{5AA649D0-4B6E-4D54-9146-4F7F7467BCB7}" destId="{3F3CA747-CAA9-4A18-9136-51CA38B1AD0C}" srcOrd="6" destOrd="0" parTransId="{1ADBAD48-96D4-4555-A903-94B2D5245438}" sibTransId="{6C93C914-103C-4373-A64F-092687D0DB45}"/>
    <dgm:cxn modelId="{C940B41A-02E7-4A3B-86DF-FB46D1571FA9}" srcId="{5AA649D0-4B6E-4D54-9146-4F7F7467BCB7}" destId="{8B70207D-1766-4EF1-A27D-2F986A137A5E}" srcOrd="1" destOrd="0" parTransId="{1F612836-0E7F-4FC9-9E8D-10FC40318C50}" sibTransId="{A4529EF9-6319-49DB-8FB6-88718F901D80}"/>
    <dgm:cxn modelId="{FCD67829-8374-4736-87D4-6FDF717E0C30}" type="presOf" srcId="{8C969077-5775-4ED0-94BE-B68D053C50D1}" destId="{29960FA0-843A-40CD-B70F-00989AF0927E}" srcOrd="0" destOrd="0" presId="urn:microsoft.com/office/officeart/2005/8/layout/vList2"/>
    <dgm:cxn modelId="{3E70F535-4062-4235-9542-1044AD823DE9}" type="presOf" srcId="{497A3F4A-0ED6-4C25-AFAF-A1847E02AE13}" destId="{AB1A8C45-5425-4DBB-844B-E477935C3D3D}" srcOrd="0" destOrd="0" presId="urn:microsoft.com/office/officeart/2005/8/layout/vList2"/>
    <dgm:cxn modelId="{7B69C938-77A1-402D-84CF-B6A62B7D236A}" srcId="{5AA649D0-4B6E-4D54-9146-4F7F7467BCB7}" destId="{497A3F4A-0ED6-4C25-AFAF-A1847E02AE13}" srcOrd="4" destOrd="0" parTransId="{0FA21C45-61A7-4B87-B842-85492759F8F3}" sibTransId="{285867FB-50BD-4F7F-A673-E243A040284C}"/>
    <dgm:cxn modelId="{835E0941-14E1-441F-88A6-3E5580EC51F8}" srcId="{5AA649D0-4B6E-4D54-9146-4F7F7467BCB7}" destId="{672FAFAE-DE36-4275-878D-36E00210ACD8}" srcOrd="5" destOrd="0" parTransId="{AB796429-2F03-4E53-8523-C1059163FA07}" sibTransId="{19F0CEAA-DB0C-4B2E-856F-D09B95A0F187}"/>
    <dgm:cxn modelId="{A2EF1E6C-010C-41BC-9842-C97B5129B6E6}" type="presOf" srcId="{20A46B8B-244D-45FE-8BA8-775112998EA4}" destId="{74D23E90-C27E-4390-BA85-4B67C216480C}" srcOrd="0" destOrd="0" presId="urn:microsoft.com/office/officeart/2005/8/layout/vList2"/>
    <dgm:cxn modelId="{CA46264D-5C60-41CC-A555-F585D061BE1C}" type="presOf" srcId="{8B70207D-1766-4EF1-A27D-2F986A137A5E}" destId="{474EF7E2-BFDD-4521-8637-B5CAA5B14F4B}" srcOrd="0" destOrd="0" presId="urn:microsoft.com/office/officeart/2005/8/layout/vList2"/>
    <dgm:cxn modelId="{803D6874-7817-465D-805A-B2399B5BD322}" srcId="{5AA649D0-4B6E-4D54-9146-4F7F7467BCB7}" destId="{20A46B8B-244D-45FE-8BA8-775112998EA4}" srcOrd="2" destOrd="0" parTransId="{A71EB69E-E1A8-4043-94B5-A6D91E07067F}" sibTransId="{AE07AC3F-3A56-4CBA-A077-6ACF2CADEB4D}"/>
    <dgm:cxn modelId="{09788F95-4346-486A-8556-6DEC6B10B59E}" type="presOf" srcId="{5AA649D0-4B6E-4D54-9146-4F7F7467BCB7}" destId="{FE76A460-7D97-4FF9-A3D6-8F7C6496631D}" srcOrd="0" destOrd="0" presId="urn:microsoft.com/office/officeart/2005/8/layout/vList2"/>
    <dgm:cxn modelId="{0EC879B9-F200-4F50-A5FF-E767E912D998}" type="presOf" srcId="{672FAFAE-DE36-4275-878D-36E00210ACD8}" destId="{6333673C-3F1D-4F04-864F-B3B866FD63FC}" srcOrd="0" destOrd="0" presId="urn:microsoft.com/office/officeart/2005/8/layout/vList2"/>
    <dgm:cxn modelId="{CEE0E7D0-008B-4293-81E7-B69985488E42}" type="presOf" srcId="{3F3CA747-CAA9-4A18-9136-51CA38B1AD0C}" destId="{78B5EE73-51FA-41D3-8B2A-6A0B74F6E679}" srcOrd="0" destOrd="0" presId="urn:microsoft.com/office/officeart/2005/8/layout/vList2"/>
    <dgm:cxn modelId="{EF5FE8E4-1E28-4AE6-8F88-7A761765887C}" srcId="{5AA649D0-4B6E-4D54-9146-4F7F7467BCB7}" destId="{8C969077-5775-4ED0-94BE-B68D053C50D1}" srcOrd="0" destOrd="0" parTransId="{C8BDC504-781E-483D-A27B-DED450A4D02E}" sibTransId="{F97E5326-9C71-45CE-8C87-A18152D06FC5}"/>
    <dgm:cxn modelId="{35EDA7F5-6AD8-49E9-9C5E-14E970794E29}" type="presOf" srcId="{3E27561B-6E97-44D9-911D-F9D8DE1D5D95}" destId="{1C2E22CD-7212-45B0-9440-240ACC87B554}" srcOrd="0" destOrd="0" presId="urn:microsoft.com/office/officeart/2005/8/layout/vList2"/>
    <dgm:cxn modelId="{491CB6F7-6BFA-435F-8CEC-1AA2D0E16155}" srcId="{5AA649D0-4B6E-4D54-9146-4F7F7467BCB7}" destId="{3E27561B-6E97-44D9-911D-F9D8DE1D5D95}" srcOrd="3" destOrd="0" parTransId="{38F34F00-DABB-44B1-9866-18665BCDC7E5}" sibTransId="{618C7CED-AB6F-431A-8B0A-BF9BB1849C68}"/>
    <dgm:cxn modelId="{877E220E-D9A3-410B-B8F0-B2953733BD88}" type="presParOf" srcId="{FE76A460-7D97-4FF9-A3D6-8F7C6496631D}" destId="{29960FA0-843A-40CD-B70F-00989AF0927E}" srcOrd="0" destOrd="0" presId="urn:microsoft.com/office/officeart/2005/8/layout/vList2"/>
    <dgm:cxn modelId="{74A3320A-D6A3-4EFE-9729-88DC07ECF272}" type="presParOf" srcId="{FE76A460-7D97-4FF9-A3D6-8F7C6496631D}" destId="{CA1C1A06-3EE7-49AE-BBB5-92179A6169D1}" srcOrd="1" destOrd="0" presId="urn:microsoft.com/office/officeart/2005/8/layout/vList2"/>
    <dgm:cxn modelId="{B81AE22C-3C02-4F91-9370-F41D46E800B3}" type="presParOf" srcId="{FE76A460-7D97-4FF9-A3D6-8F7C6496631D}" destId="{474EF7E2-BFDD-4521-8637-B5CAA5B14F4B}" srcOrd="2" destOrd="0" presId="urn:microsoft.com/office/officeart/2005/8/layout/vList2"/>
    <dgm:cxn modelId="{9367B47C-A979-4AE9-89F0-ADA1D4F52695}" type="presParOf" srcId="{FE76A460-7D97-4FF9-A3D6-8F7C6496631D}" destId="{0E29FC32-CB93-4DA8-B034-614E6170DF72}" srcOrd="3" destOrd="0" presId="urn:microsoft.com/office/officeart/2005/8/layout/vList2"/>
    <dgm:cxn modelId="{36EFF1B6-DFDF-46D1-8227-BB19C033B4AF}" type="presParOf" srcId="{FE76A460-7D97-4FF9-A3D6-8F7C6496631D}" destId="{74D23E90-C27E-4390-BA85-4B67C216480C}" srcOrd="4" destOrd="0" presId="urn:microsoft.com/office/officeart/2005/8/layout/vList2"/>
    <dgm:cxn modelId="{F01FE8B5-FC7D-4E98-855D-3FF8765C2C38}" type="presParOf" srcId="{FE76A460-7D97-4FF9-A3D6-8F7C6496631D}" destId="{0BB37501-6EF9-4902-B54E-D005579A1248}" srcOrd="5" destOrd="0" presId="urn:microsoft.com/office/officeart/2005/8/layout/vList2"/>
    <dgm:cxn modelId="{640CC8DF-D70A-433F-AD53-D0E4731144EE}" type="presParOf" srcId="{FE76A460-7D97-4FF9-A3D6-8F7C6496631D}" destId="{1C2E22CD-7212-45B0-9440-240ACC87B554}" srcOrd="6" destOrd="0" presId="urn:microsoft.com/office/officeart/2005/8/layout/vList2"/>
    <dgm:cxn modelId="{6FEA03DD-21F3-43A5-9C82-ABECBEF02C3E}" type="presParOf" srcId="{FE76A460-7D97-4FF9-A3D6-8F7C6496631D}" destId="{A6DA18BF-C47E-45C6-845C-5C4E3F41DAA8}" srcOrd="7" destOrd="0" presId="urn:microsoft.com/office/officeart/2005/8/layout/vList2"/>
    <dgm:cxn modelId="{204CD627-C194-490B-BBE1-894A702C69D8}" type="presParOf" srcId="{FE76A460-7D97-4FF9-A3D6-8F7C6496631D}" destId="{AB1A8C45-5425-4DBB-844B-E477935C3D3D}" srcOrd="8" destOrd="0" presId="urn:microsoft.com/office/officeart/2005/8/layout/vList2"/>
    <dgm:cxn modelId="{E8936F87-4D64-45A7-82A4-384067FD96CC}" type="presParOf" srcId="{FE76A460-7D97-4FF9-A3D6-8F7C6496631D}" destId="{CA2B2EAB-7F61-4CA8-AABE-4DECB19F2CAC}" srcOrd="9" destOrd="0" presId="urn:microsoft.com/office/officeart/2005/8/layout/vList2"/>
    <dgm:cxn modelId="{CA00D4F9-719F-45FD-8AF6-9C1B0FCAE49D}" type="presParOf" srcId="{FE76A460-7D97-4FF9-A3D6-8F7C6496631D}" destId="{6333673C-3F1D-4F04-864F-B3B866FD63FC}" srcOrd="10" destOrd="0" presId="urn:microsoft.com/office/officeart/2005/8/layout/vList2"/>
    <dgm:cxn modelId="{8B36B25A-DA4E-4799-A880-AC6FF7F91923}" type="presParOf" srcId="{FE76A460-7D97-4FF9-A3D6-8F7C6496631D}" destId="{A568A47F-227E-44E9-B497-6C463E612FD5}" srcOrd="11" destOrd="0" presId="urn:microsoft.com/office/officeart/2005/8/layout/vList2"/>
    <dgm:cxn modelId="{FA7A5D44-7459-4553-AAF6-03822E5D75B4}" type="presParOf" srcId="{FE76A460-7D97-4FF9-A3D6-8F7C6496631D}" destId="{78B5EE73-51FA-41D3-8B2A-6A0B74F6E67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E427FC-A457-4D58-B41A-23329B8430F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3E58B-66AD-4E98-96A4-3D27DC4EFD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connecting hardware and software</a:t>
          </a:r>
          <a:endParaRPr lang="en-US"/>
        </a:p>
      </dgm:t>
    </dgm:pt>
    <dgm:pt modelId="{D9F4497D-D4FA-4444-A10B-8BE7D1ACE098}" type="parTrans" cxnId="{230112B2-0C8A-486B-9ECC-D497768E6E72}">
      <dgm:prSet/>
      <dgm:spPr/>
      <dgm:t>
        <a:bodyPr/>
        <a:lstStyle/>
        <a:p>
          <a:endParaRPr lang="en-US"/>
        </a:p>
      </dgm:t>
    </dgm:pt>
    <dgm:pt modelId="{0A6B2C7B-FC6B-40DA-99B4-1EAF950BAEC9}" type="sibTrans" cxnId="{230112B2-0C8A-486B-9ECC-D497768E6E72}">
      <dgm:prSet/>
      <dgm:spPr/>
      <dgm:t>
        <a:bodyPr/>
        <a:lstStyle/>
        <a:p>
          <a:endParaRPr lang="en-US"/>
        </a:p>
      </dgm:t>
    </dgm:pt>
    <dgm:pt modelId="{E4A208A3-E672-4348-B84A-5078F719C6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learning to use aperature, shutter speed, iso</a:t>
          </a:r>
          <a:endParaRPr lang="en-US"/>
        </a:p>
      </dgm:t>
    </dgm:pt>
    <dgm:pt modelId="{2E046CC8-D16A-41B0-B490-CBCA6070F435}" type="parTrans" cxnId="{E7DE0DC4-A449-432B-BACE-A5B732ECFA5F}">
      <dgm:prSet/>
      <dgm:spPr/>
      <dgm:t>
        <a:bodyPr/>
        <a:lstStyle/>
        <a:p>
          <a:endParaRPr lang="en-US"/>
        </a:p>
      </dgm:t>
    </dgm:pt>
    <dgm:pt modelId="{C00346EB-3266-4061-A39A-757F9D988B08}" type="sibTrans" cxnId="{E7DE0DC4-A449-432B-BACE-A5B732ECFA5F}">
      <dgm:prSet/>
      <dgm:spPr/>
      <dgm:t>
        <a:bodyPr/>
        <a:lstStyle/>
        <a:p>
          <a:endParaRPr lang="en-US"/>
        </a:p>
      </dgm:t>
    </dgm:pt>
    <dgm:pt modelId="{B72C1B8E-EE7A-49D6-8E33-D50EC1A79D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fiddling with settings</a:t>
          </a:r>
          <a:endParaRPr lang="en-US"/>
        </a:p>
      </dgm:t>
    </dgm:pt>
    <dgm:pt modelId="{00E82C79-E781-4489-B9F7-6EF02DF5A428}" type="parTrans" cxnId="{F256D33C-CCE8-4F4F-92EF-9EC0F161D7B1}">
      <dgm:prSet/>
      <dgm:spPr/>
      <dgm:t>
        <a:bodyPr/>
        <a:lstStyle/>
        <a:p>
          <a:endParaRPr lang="en-US"/>
        </a:p>
      </dgm:t>
    </dgm:pt>
    <dgm:pt modelId="{F95BFA57-EA4B-4133-AD2C-52F777F77640}" type="sibTrans" cxnId="{F256D33C-CCE8-4F4F-92EF-9EC0F161D7B1}">
      <dgm:prSet/>
      <dgm:spPr/>
      <dgm:t>
        <a:bodyPr/>
        <a:lstStyle/>
        <a:p>
          <a:endParaRPr lang="en-US"/>
        </a:p>
      </dgm:t>
    </dgm:pt>
    <dgm:pt modelId="{B60ED26E-816D-4CD8-A066-301D3BF99F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playing with post-processing afterwards</a:t>
          </a:r>
          <a:endParaRPr lang="en-US"/>
        </a:p>
      </dgm:t>
    </dgm:pt>
    <dgm:pt modelId="{502E5B79-3B8D-4A04-8126-C14695FC780E}" type="parTrans" cxnId="{ADA5666C-FE76-44EE-AF5A-3397655F4867}">
      <dgm:prSet/>
      <dgm:spPr/>
      <dgm:t>
        <a:bodyPr/>
        <a:lstStyle/>
        <a:p>
          <a:endParaRPr lang="en-US"/>
        </a:p>
      </dgm:t>
    </dgm:pt>
    <dgm:pt modelId="{03D0557A-B503-491A-B186-708A406EB68A}" type="sibTrans" cxnId="{ADA5666C-FE76-44EE-AF5A-3397655F4867}">
      <dgm:prSet/>
      <dgm:spPr/>
      <dgm:t>
        <a:bodyPr/>
        <a:lstStyle/>
        <a:p>
          <a:endParaRPr lang="en-US"/>
        </a:p>
      </dgm:t>
    </dgm:pt>
    <dgm:pt modelId="{FDBC160E-BA7D-4CE4-AA94-9DC5EACC51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mainly nature, also people</a:t>
          </a:r>
          <a:endParaRPr lang="en-US"/>
        </a:p>
      </dgm:t>
    </dgm:pt>
    <dgm:pt modelId="{8FF0CA56-728A-44A0-A787-415C275F1A70}" type="parTrans" cxnId="{D4DE3BD4-D97E-43BB-B82C-F2C43A05CCBA}">
      <dgm:prSet/>
      <dgm:spPr/>
      <dgm:t>
        <a:bodyPr/>
        <a:lstStyle/>
        <a:p>
          <a:endParaRPr lang="en-US"/>
        </a:p>
      </dgm:t>
    </dgm:pt>
    <dgm:pt modelId="{7873E3C8-BBEE-4E71-85E9-CF8AF2ECC79A}" type="sibTrans" cxnId="{D4DE3BD4-D97E-43BB-B82C-F2C43A05CCBA}">
      <dgm:prSet/>
      <dgm:spPr/>
      <dgm:t>
        <a:bodyPr/>
        <a:lstStyle/>
        <a:p>
          <a:endParaRPr lang="en-US"/>
        </a:p>
      </dgm:t>
    </dgm:pt>
    <dgm:pt modelId="{31E0CFCC-0578-48D0-AA97-DBDE89B480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but phones</a:t>
          </a:r>
          <a:endParaRPr lang="en-US"/>
        </a:p>
      </dgm:t>
    </dgm:pt>
    <dgm:pt modelId="{299CC0FC-63CC-4F5A-ACF4-450CAE5122F2}" type="parTrans" cxnId="{AD953DAA-88FC-427C-97A8-28BBBDCB951B}">
      <dgm:prSet/>
      <dgm:spPr/>
      <dgm:t>
        <a:bodyPr/>
        <a:lstStyle/>
        <a:p>
          <a:endParaRPr lang="en-US"/>
        </a:p>
      </dgm:t>
    </dgm:pt>
    <dgm:pt modelId="{4E91A493-7006-4AA9-B00B-3483EB8C3BEA}" type="sibTrans" cxnId="{AD953DAA-88FC-427C-97A8-28BBBDCB951B}">
      <dgm:prSet/>
      <dgm:spPr/>
      <dgm:t>
        <a:bodyPr/>
        <a:lstStyle/>
        <a:p>
          <a:endParaRPr lang="en-US"/>
        </a:p>
      </dgm:t>
    </dgm:pt>
    <dgm:pt modelId="{5421E263-B508-4127-9A5D-5662B7F898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would hate the work, just a hobby</a:t>
          </a:r>
          <a:endParaRPr lang="en-US"/>
        </a:p>
      </dgm:t>
    </dgm:pt>
    <dgm:pt modelId="{BDB55D48-A8F3-461F-ADF4-300CA6DA309D}" type="parTrans" cxnId="{AE70F68F-DF9F-4755-A0FA-F31E36D008D2}">
      <dgm:prSet/>
      <dgm:spPr/>
      <dgm:t>
        <a:bodyPr/>
        <a:lstStyle/>
        <a:p>
          <a:endParaRPr lang="en-US"/>
        </a:p>
      </dgm:t>
    </dgm:pt>
    <dgm:pt modelId="{53DB7DD1-F202-45DC-B548-AAE355713204}" type="sibTrans" cxnId="{AE70F68F-DF9F-4755-A0FA-F31E36D008D2}">
      <dgm:prSet/>
      <dgm:spPr/>
      <dgm:t>
        <a:bodyPr/>
        <a:lstStyle/>
        <a:p>
          <a:endParaRPr lang="en-US"/>
        </a:p>
      </dgm:t>
    </dgm:pt>
    <dgm:pt modelId="{70E9DEE1-812F-4234-B746-8EDF9CA8B4B9}" type="pres">
      <dgm:prSet presAssocID="{44E427FC-A457-4D58-B41A-23329B8430F1}" presName="root" presStyleCnt="0">
        <dgm:presLayoutVars>
          <dgm:dir/>
          <dgm:resizeHandles val="exact"/>
        </dgm:presLayoutVars>
      </dgm:prSet>
      <dgm:spPr/>
    </dgm:pt>
    <dgm:pt modelId="{DEEBF0D9-3D37-4C3B-BBE1-9C27D7117071}" type="pres">
      <dgm:prSet presAssocID="{D693E58B-66AD-4E98-96A4-3D27DC4EFD2C}" presName="compNode" presStyleCnt="0"/>
      <dgm:spPr/>
    </dgm:pt>
    <dgm:pt modelId="{C9FC9B62-735C-402A-AFDA-0E5B11BEE616}" type="pres">
      <dgm:prSet presAssocID="{D693E58B-66AD-4E98-96A4-3D27DC4EFD2C}" presName="iconBgRect" presStyleLbl="bgShp" presStyleIdx="0" presStyleCnt="7"/>
      <dgm:spPr/>
    </dgm:pt>
    <dgm:pt modelId="{6741ED8C-319F-4A92-AB21-53B7D8CEA0B7}" type="pres">
      <dgm:prSet presAssocID="{D693E58B-66AD-4E98-96A4-3D27DC4EFD2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82E6AEF-092C-49F6-9E2B-3397008D3851}" type="pres">
      <dgm:prSet presAssocID="{D693E58B-66AD-4E98-96A4-3D27DC4EFD2C}" presName="spaceRect" presStyleCnt="0"/>
      <dgm:spPr/>
    </dgm:pt>
    <dgm:pt modelId="{86E4205F-D78E-4D15-A998-742CD5EDBFA1}" type="pres">
      <dgm:prSet presAssocID="{D693E58B-66AD-4E98-96A4-3D27DC4EFD2C}" presName="textRect" presStyleLbl="revTx" presStyleIdx="0" presStyleCnt="7">
        <dgm:presLayoutVars>
          <dgm:chMax val="1"/>
          <dgm:chPref val="1"/>
        </dgm:presLayoutVars>
      </dgm:prSet>
      <dgm:spPr/>
    </dgm:pt>
    <dgm:pt modelId="{62A9A477-3A34-4965-A26C-7E7ADB2806FD}" type="pres">
      <dgm:prSet presAssocID="{0A6B2C7B-FC6B-40DA-99B4-1EAF950BAEC9}" presName="sibTrans" presStyleCnt="0"/>
      <dgm:spPr/>
    </dgm:pt>
    <dgm:pt modelId="{29237A5F-5CC2-4556-B965-1F0FAB40BC57}" type="pres">
      <dgm:prSet presAssocID="{E4A208A3-E672-4348-B84A-5078F719C6B6}" presName="compNode" presStyleCnt="0"/>
      <dgm:spPr/>
    </dgm:pt>
    <dgm:pt modelId="{DE70CC84-B776-47AC-8D91-746450A54AB4}" type="pres">
      <dgm:prSet presAssocID="{E4A208A3-E672-4348-B84A-5078F719C6B6}" presName="iconBgRect" presStyleLbl="bgShp" presStyleIdx="1" presStyleCnt="7"/>
      <dgm:spPr/>
    </dgm:pt>
    <dgm:pt modelId="{7F6B1412-4D02-443A-A6DA-E9577E0667A8}" type="pres">
      <dgm:prSet presAssocID="{E4A208A3-E672-4348-B84A-5078F719C6B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6B7D0D8D-BD11-44DC-8AA1-FECB43D03ECD}" type="pres">
      <dgm:prSet presAssocID="{E4A208A3-E672-4348-B84A-5078F719C6B6}" presName="spaceRect" presStyleCnt="0"/>
      <dgm:spPr/>
    </dgm:pt>
    <dgm:pt modelId="{0F996D43-3966-455A-A3A5-3AA864CDC6FA}" type="pres">
      <dgm:prSet presAssocID="{E4A208A3-E672-4348-B84A-5078F719C6B6}" presName="textRect" presStyleLbl="revTx" presStyleIdx="1" presStyleCnt="7">
        <dgm:presLayoutVars>
          <dgm:chMax val="1"/>
          <dgm:chPref val="1"/>
        </dgm:presLayoutVars>
      </dgm:prSet>
      <dgm:spPr/>
    </dgm:pt>
    <dgm:pt modelId="{148000C4-650B-48E6-8FC7-77882BD2A02F}" type="pres">
      <dgm:prSet presAssocID="{C00346EB-3266-4061-A39A-757F9D988B08}" presName="sibTrans" presStyleCnt="0"/>
      <dgm:spPr/>
    </dgm:pt>
    <dgm:pt modelId="{DFAA4699-25EC-4A6C-999C-589F8F88DEE7}" type="pres">
      <dgm:prSet presAssocID="{B72C1B8E-EE7A-49D6-8E33-D50EC1A79DB2}" presName="compNode" presStyleCnt="0"/>
      <dgm:spPr/>
    </dgm:pt>
    <dgm:pt modelId="{43379EC9-47B6-428C-B437-9251077E0C45}" type="pres">
      <dgm:prSet presAssocID="{B72C1B8E-EE7A-49D6-8E33-D50EC1A79DB2}" presName="iconBgRect" presStyleLbl="bgShp" presStyleIdx="2" presStyleCnt="7"/>
      <dgm:spPr/>
    </dgm:pt>
    <dgm:pt modelId="{D1F55E48-2490-4A9A-9D93-D3703585E4E3}" type="pres">
      <dgm:prSet presAssocID="{B72C1B8E-EE7A-49D6-8E33-D50EC1A79DB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67F282C0-2A27-46D6-88A5-285B429AC761}" type="pres">
      <dgm:prSet presAssocID="{B72C1B8E-EE7A-49D6-8E33-D50EC1A79DB2}" presName="spaceRect" presStyleCnt="0"/>
      <dgm:spPr/>
    </dgm:pt>
    <dgm:pt modelId="{065F88EC-6B50-4259-BE70-B7E44D3AA4B8}" type="pres">
      <dgm:prSet presAssocID="{B72C1B8E-EE7A-49D6-8E33-D50EC1A79DB2}" presName="textRect" presStyleLbl="revTx" presStyleIdx="2" presStyleCnt="7">
        <dgm:presLayoutVars>
          <dgm:chMax val="1"/>
          <dgm:chPref val="1"/>
        </dgm:presLayoutVars>
      </dgm:prSet>
      <dgm:spPr/>
    </dgm:pt>
    <dgm:pt modelId="{0973F30E-A038-487B-8C51-D4E1C4FD9AAE}" type="pres">
      <dgm:prSet presAssocID="{F95BFA57-EA4B-4133-AD2C-52F777F77640}" presName="sibTrans" presStyleCnt="0"/>
      <dgm:spPr/>
    </dgm:pt>
    <dgm:pt modelId="{DFB13B5B-BC8B-4A24-9210-6CC7D3A9C6F9}" type="pres">
      <dgm:prSet presAssocID="{B60ED26E-816D-4CD8-A066-301D3BF99F10}" presName="compNode" presStyleCnt="0"/>
      <dgm:spPr/>
    </dgm:pt>
    <dgm:pt modelId="{C2D519C2-254F-4B4B-82A1-FB168451F2BA}" type="pres">
      <dgm:prSet presAssocID="{B60ED26E-816D-4CD8-A066-301D3BF99F10}" presName="iconBgRect" presStyleLbl="bgShp" presStyleIdx="3" presStyleCnt="7"/>
      <dgm:spPr/>
    </dgm:pt>
    <dgm:pt modelId="{3AF82247-81BD-47BB-847A-EF872F8A1563}" type="pres">
      <dgm:prSet presAssocID="{B60ED26E-816D-4CD8-A066-301D3BF99F1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9ABAA49-0529-46C3-9C1E-3076EBB801FD}" type="pres">
      <dgm:prSet presAssocID="{B60ED26E-816D-4CD8-A066-301D3BF99F10}" presName="spaceRect" presStyleCnt="0"/>
      <dgm:spPr/>
    </dgm:pt>
    <dgm:pt modelId="{DFC735BE-165B-4FF2-ADF4-B4FE461ECDFF}" type="pres">
      <dgm:prSet presAssocID="{B60ED26E-816D-4CD8-A066-301D3BF99F10}" presName="textRect" presStyleLbl="revTx" presStyleIdx="3" presStyleCnt="7">
        <dgm:presLayoutVars>
          <dgm:chMax val="1"/>
          <dgm:chPref val="1"/>
        </dgm:presLayoutVars>
      </dgm:prSet>
      <dgm:spPr/>
    </dgm:pt>
    <dgm:pt modelId="{EE34E8A0-8801-4FDE-A695-E32A529A506E}" type="pres">
      <dgm:prSet presAssocID="{03D0557A-B503-491A-B186-708A406EB68A}" presName="sibTrans" presStyleCnt="0"/>
      <dgm:spPr/>
    </dgm:pt>
    <dgm:pt modelId="{4946C365-835C-4E85-B6BB-A8AF7A0620EB}" type="pres">
      <dgm:prSet presAssocID="{FDBC160E-BA7D-4CE4-AA94-9DC5EACC515B}" presName="compNode" presStyleCnt="0"/>
      <dgm:spPr/>
    </dgm:pt>
    <dgm:pt modelId="{E01F99EB-B67A-45BB-A7E8-A7B4D0CF0C78}" type="pres">
      <dgm:prSet presAssocID="{FDBC160E-BA7D-4CE4-AA94-9DC5EACC515B}" presName="iconBgRect" presStyleLbl="bgShp" presStyleIdx="4" presStyleCnt="7"/>
      <dgm:spPr/>
    </dgm:pt>
    <dgm:pt modelId="{E3753339-8AF8-4E4F-9AC0-9FB00D8DB705}" type="pres">
      <dgm:prSet presAssocID="{FDBC160E-BA7D-4CE4-AA94-9DC5EACC515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38298054-22DB-4371-A82F-B4F2C21E11EC}" type="pres">
      <dgm:prSet presAssocID="{FDBC160E-BA7D-4CE4-AA94-9DC5EACC515B}" presName="spaceRect" presStyleCnt="0"/>
      <dgm:spPr/>
    </dgm:pt>
    <dgm:pt modelId="{B46CBD57-757A-4C2F-A404-88E4928DFE28}" type="pres">
      <dgm:prSet presAssocID="{FDBC160E-BA7D-4CE4-AA94-9DC5EACC515B}" presName="textRect" presStyleLbl="revTx" presStyleIdx="4" presStyleCnt="7">
        <dgm:presLayoutVars>
          <dgm:chMax val="1"/>
          <dgm:chPref val="1"/>
        </dgm:presLayoutVars>
      </dgm:prSet>
      <dgm:spPr/>
    </dgm:pt>
    <dgm:pt modelId="{D0349E84-53FC-4C41-BBE5-7F5ED1CA4858}" type="pres">
      <dgm:prSet presAssocID="{7873E3C8-BBEE-4E71-85E9-CF8AF2ECC79A}" presName="sibTrans" presStyleCnt="0"/>
      <dgm:spPr/>
    </dgm:pt>
    <dgm:pt modelId="{18A0F71F-53A2-40EA-9253-85D35E5B6289}" type="pres">
      <dgm:prSet presAssocID="{31E0CFCC-0578-48D0-AA97-DBDE89B48048}" presName="compNode" presStyleCnt="0"/>
      <dgm:spPr/>
    </dgm:pt>
    <dgm:pt modelId="{B7AFDF1F-78E2-4DA4-83C9-FF398175EADB}" type="pres">
      <dgm:prSet presAssocID="{31E0CFCC-0578-48D0-AA97-DBDE89B48048}" presName="iconBgRect" presStyleLbl="bgShp" presStyleIdx="5" presStyleCnt="7"/>
      <dgm:spPr/>
    </dgm:pt>
    <dgm:pt modelId="{72B09B49-EADB-461A-853C-D05208C86D6F}" type="pres">
      <dgm:prSet presAssocID="{31E0CFCC-0578-48D0-AA97-DBDE89B4804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A446E9D-AF9E-48FB-8718-04168CCAA7D2}" type="pres">
      <dgm:prSet presAssocID="{31E0CFCC-0578-48D0-AA97-DBDE89B48048}" presName="spaceRect" presStyleCnt="0"/>
      <dgm:spPr/>
    </dgm:pt>
    <dgm:pt modelId="{8A29F260-B614-4CDF-9174-4C473C42750F}" type="pres">
      <dgm:prSet presAssocID="{31E0CFCC-0578-48D0-AA97-DBDE89B48048}" presName="textRect" presStyleLbl="revTx" presStyleIdx="5" presStyleCnt="7">
        <dgm:presLayoutVars>
          <dgm:chMax val="1"/>
          <dgm:chPref val="1"/>
        </dgm:presLayoutVars>
      </dgm:prSet>
      <dgm:spPr/>
    </dgm:pt>
    <dgm:pt modelId="{163EF912-65C6-4C62-97E6-70CA2CCB0FEA}" type="pres">
      <dgm:prSet presAssocID="{4E91A493-7006-4AA9-B00B-3483EB8C3BEA}" presName="sibTrans" presStyleCnt="0"/>
      <dgm:spPr/>
    </dgm:pt>
    <dgm:pt modelId="{FDE3C8F0-F7CE-4895-80E9-C136830AAA57}" type="pres">
      <dgm:prSet presAssocID="{5421E263-B508-4127-9A5D-5662B7F898EF}" presName="compNode" presStyleCnt="0"/>
      <dgm:spPr/>
    </dgm:pt>
    <dgm:pt modelId="{C91C5B56-AC0D-428A-BB68-B8C7382FC10B}" type="pres">
      <dgm:prSet presAssocID="{5421E263-B508-4127-9A5D-5662B7F898EF}" presName="iconBgRect" presStyleLbl="bgShp" presStyleIdx="6" presStyleCnt="7"/>
      <dgm:spPr/>
    </dgm:pt>
    <dgm:pt modelId="{0947E1E8-FDFF-4DAA-8286-ADF5FCFACEDF}" type="pres">
      <dgm:prSet presAssocID="{5421E263-B508-4127-9A5D-5662B7F898E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2158856-ADB5-4AB3-8506-1D33481DC83B}" type="pres">
      <dgm:prSet presAssocID="{5421E263-B508-4127-9A5D-5662B7F898EF}" presName="spaceRect" presStyleCnt="0"/>
      <dgm:spPr/>
    </dgm:pt>
    <dgm:pt modelId="{2B218B9A-26A5-4A29-815F-03026DB026D2}" type="pres">
      <dgm:prSet presAssocID="{5421E263-B508-4127-9A5D-5662B7F898E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F6B02F01-6527-46B5-A2B6-1A54D0CF6AFD}" type="presOf" srcId="{FDBC160E-BA7D-4CE4-AA94-9DC5EACC515B}" destId="{B46CBD57-757A-4C2F-A404-88E4928DFE28}" srcOrd="0" destOrd="0" presId="urn:microsoft.com/office/officeart/2018/5/layout/IconCircleLabelList"/>
    <dgm:cxn modelId="{5691FF29-1934-4A15-8FE6-BE9C6C5EAEBA}" type="presOf" srcId="{5421E263-B508-4127-9A5D-5662B7F898EF}" destId="{2B218B9A-26A5-4A29-815F-03026DB026D2}" srcOrd="0" destOrd="0" presId="urn:microsoft.com/office/officeart/2018/5/layout/IconCircleLabelList"/>
    <dgm:cxn modelId="{C4E0CD33-5C06-4F70-8923-7ECDDB0AA6C9}" type="presOf" srcId="{31E0CFCC-0578-48D0-AA97-DBDE89B48048}" destId="{8A29F260-B614-4CDF-9174-4C473C42750F}" srcOrd="0" destOrd="0" presId="urn:microsoft.com/office/officeart/2018/5/layout/IconCircleLabelList"/>
    <dgm:cxn modelId="{F256D33C-CCE8-4F4F-92EF-9EC0F161D7B1}" srcId="{44E427FC-A457-4D58-B41A-23329B8430F1}" destId="{B72C1B8E-EE7A-49D6-8E33-D50EC1A79DB2}" srcOrd="2" destOrd="0" parTransId="{00E82C79-E781-4489-B9F7-6EF02DF5A428}" sibTransId="{F95BFA57-EA4B-4133-AD2C-52F777F77640}"/>
    <dgm:cxn modelId="{ADA5666C-FE76-44EE-AF5A-3397655F4867}" srcId="{44E427FC-A457-4D58-B41A-23329B8430F1}" destId="{B60ED26E-816D-4CD8-A066-301D3BF99F10}" srcOrd="3" destOrd="0" parTransId="{502E5B79-3B8D-4A04-8126-C14695FC780E}" sibTransId="{03D0557A-B503-491A-B186-708A406EB68A}"/>
    <dgm:cxn modelId="{EC1BFB77-58AD-4FB0-A9D5-5544D6FF56B3}" type="presOf" srcId="{44E427FC-A457-4D58-B41A-23329B8430F1}" destId="{70E9DEE1-812F-4234-B746-8EDF9CA8B4B9}" srcOrd="0" destOrd="0" presId="urn:microsoft.com/office/officeart/2018/5/layout/IconCircleLabelList"/>
    <dgm:cxn modelId="{AE70F68F-DF9F-4755-A0FA-F31E36D008D2}" srcId="{44E427FC-A457-4D58-B41A-23329B8430F1}" destId="{5421E263-B508-4127-9A5D-5662B7F898EF}" srcOrd="6" destOrd="0" parTransId="{BDB55D48-A8F3-461F-ADF4-300CA6DA309D}" sibTransId="{53DB7DD1-F202-45DC-B548-AAE355713204}"/>
    <dgm:cxn modelId="{CE4A87A2-D08C-40DE-A9E5-40C7CC8B344D}" type="presOf" srcId="{B72C1B8E-EE7A-49D6-8E33-D50EC1A79DB2}" destId="{065F88EC-6B50-4259-BE70-B7E44D3AA4B8}" srcOrd="0" destOrd="0" presId="urn:microsoft.com/office/officeart/2018/5/layout/IconCircleLabelList"/>
    <dgm:cxn modelId="{AD953DAA-88FC-427C-97A8-28BBBDCB951B}" srcId="{44E427FC-A457-4D58-B41A-23329B8430F1}" destId="{31E0CFCC-0578-48D0-AA97-DBDE89B48048}" srcOrd="5" destOrd="0" parTransId="{299CC0FC-63CC-4F5A-ACF4-450CAE5122F2}" sibTransId="{4E91A493-7006-4AA9-B00B-3483EB8C3BEA}"/>
    <dgm:cxn modelId="{B7057AAE-0B24-47EC-82B7-53C714EB551A}" type="presOf" srcId="{B60ED26E-816D-4CD8-A066-301D3BF99F10}" destId="{DFC735BE-165B-4FF2-ADF4-B4FE461ECDFF}" srcOrd="0" destOrd="0" presId="urn:microsoft.com/office/officeart/2018/5/layout/IconCircleLabelList"/>
    <dgm:cxn modelId="{230112B2-0C8A-486B-9ECC-D497768E6E72}" srcId="{44E427FC-A457-4D58-B41A-23329B8430F1}" destId="{D693E58B-66AD-4E98-96A4-3D27DC4EFD2C}" srcOrd="0" destOrd="0" parTransId="{D9F4497D-D4FA-4444-A10B-8BE7D1ACE098}" sibTransId="{0A6B2C7B-FC6B-40DA-99B4-1EAF950BAEC9}"/>
    <dgm:cxn modelId="{E7DE0DC4-A449-432B-BACE-A5B732ECFA5F}" srcId="{44E427FC-A457-4D58-B41A-23329B8430F1}" destId="{E4A208A3-E672-4348-B84A-5078F719C6B6}" srcOrd="1" destOrd="0" parTransId="{2E046CC8-D16A-41B0-B490-CBCA6070F435}" sibTransId="{C00346EB-3266-4061-A39A-757F9D988B08}"/>
    <dgm:cxn modelId="{D4DE3BD4-D97E-43BB-B82C-F2C43A05CCBA}" srcId="{44E427FC-A457-4D58-B41A-23329B8430F1}" destId="{FDBC160E-BA7D-4CE4-AA94-9DC5EACC515B}" srcOrd="4" destOrd="0" parTransId="{8FF0CA56-728A-44A0-A787-415C275F1A70}" sibTransId="{7873E3C8-BBEE-4E71-85E9-CF8AF2ECC79A}"/>
    <dgm:cxn modelId="{1FCA04E5-3CBD-4FAF-990C-F2CE585AC216}" type="presOf" srcId="{E4A208A3-E672-4348-B84A-5078F719C6B6}" destId="{0F996D43-3966-455A-A3A5-3AA864CDC6FA}" srcOrd="0" destOrd="0" presId="urn:microsoft.com/office/officeart/2018/5/layout/IconCircleLabelList"/>
    <dgm:cxn modelId="{560052FF-CAFE-40C7-AA27-75AD868F06B8}" type="presOf" srcId="{D693E58B-66AD-4E98-96A4-3D27DC4EFD2C}" destId="{86E4205F-D78E-4D15-A998-742CD5EDBFA1}" srcOrd="0" destOrd="0" presId="urn:microsoft.com/office/officeart/2018/5/layout/IconCircleLabelList"/>
    <dgm:cxn modelId="{1F4A2BBE-5CCD-4536-84B0-CFBAFB1A4C42}" type="presParOf" srcId="{70E9DEE1-812F-4234-B746-8EDF9CA8B4B9}" destId="{DEEBF0D9-3D37-4C3B-BBE1-9C27D7117071}" srcOrd="0" destOrd="0" presId="urn:microsoft.com/office/officeart/2018/5/layout/IconCircleLabelList"/>
    <dgm:cxn modelId="{E5DCAA85-42E5-4942-B533-A0C41FF3B876}" type="presParOf" srcId="{DEEBF0D9-3D37-4C3B-BBE1-9C27D7117071}" destId="{C9FC9B62-735C-402A-AFDA-0E5B11BEE616}" srcOrd="0" destOrd="0" presId="urn:microsoft.com/office/officeart/2018/5/layout/IconCircleLabelList"/>
    <dgm:cxn modelId="{847A8B10-9ECE-44DE-9B3B-09D14075D35B}" type="presParOf" srcId="{DEEBF0D9-3D37-4C3B-BBE1-9C27D7117071}" destId="{6741ED8C-319F-4A92-AB21-53B7D8CEA0B7}" srcOrd="1" destOrd="0" presId="urn:microsoft.com/office/officeart/2018/5/layout/IconCircleLabelList"/>
    <dgm:cxn modelId="{891CAD7C-8FB1-4F5C-8C4A-B51E87A6E3E0}" type="presParOf" srcId="{DEEBF0D9-3D37-4C3B-BBE1-9C27D7117071}" destId="{082E6AEF-092C-49F6-9E2B-3397008D3851}" srcOrd="2" destOrd="0" presId="urn:microsoft.com/office/officeart/2018/5/layout/IconCircleLabelList"/>
    <dgm:cxn modelId="{469212F3-144C-4352-A6CD-E0B34480851F}" type="presParOf" srcId="{DEEBF0D9-3D37-4C3B-BBE1-9C27D7117071}" destId="{86E4205F-D78E-4D15-A998-742CD5EDBFA1}" srcOrd="3" destOrd="0" presId="urn:microsoft.com/office/officeart/2018/5/layout/IconCircleLabelList"/>
    <dgm:cxn modelId="{74A56D65-CD4A-4BBC-B93C-89833249EB92}" type="presParOf" srcId="{70E9DEE1-812F-4234-B746-8EDF9CA8B4B9}" destId="{62A9A477-3A34-4965-A26C-7E7ADB2806FD}" srcOrd="1" destOrd="0" presId="urn:microsoft.com/office/officeart/2018/5/layout/IconCircleLabelList"/>
    <dgm:cxn modelId="{7734B0A7-5376-4271-A5E9-3A2A827ED023}" type="presParOf" srcId="{70E9DEE1-812F-4234-B746-8EDF9CA8B4B9}" destId="{29237A5F-5CC2-4556-B965-1F0FAB40BC57}" srcOrd="2" destOrd="0" presId="urn:microsoft.com/office/officeart/2018/5/layout/IconCircleLabelList"/>
    <dgm:cxn modelId="{DA47CA92-24B3-479B-BA31-391A7EFC4175}" type="presParOf" srcId="{29237A5F-5CC2-4556-B965-1F0FAB40BC57}" destId="{DE70CC84-B776-47AC-8D91-746450A54AB4}" srcOrd="0" destOrd="0" presId="urn:microsoft.com/office/officeart/2018/5/layout/IconCircleLabelList"/>
    <dgm:cxn modelId="{F78B3C73-7072-4422-AE9E-A841F0D2D365}" type="presParOf" srcId="{29237A5F-5CC2-4556-B965-1F0FAB40BC57}" destId="{7F6B1412-4D02-443A-A6DA-E9577E0667A8}" srcOrd="1" destOrd="0" presId="urn:microsoft.com/office/officeart/2018/5/layout/IconCircleLabelList"/>
    <dgm:cxn modelId="{7C3436FA-84C2-4935-8210-469F2E3E2F16}" type="presParOf" srcId="{29237A5F-5CC2-4556-B965-1F0FAB40BC57}" destId="{6B7D0D8D-BD11-44DC-8AA1-FECB43D03ECD}" srcOrd="2" destOrd="0" presId="urn:microsoft.com/office/officeart/2018/5/layout/IconCircleLabelList"/>
    <dgm:cxn modelId="{0242FFAA-E288-4121-A7EE-37E79D189DA6}" type="presParOf" srcId="{29237A5F-5CC2-4556-B965-1F0FAB40BC57}" destId="{0F996D43-3966-455A-A3A5-3AA864CDC6FA}" srcOrd="3" destOrd="0" presId="urn:microsoft.com/office/officeart/2018/5/layout/IconCircleLabelList"/>
    <dgm:cxn modelId="{E6F38608-6139-464E-BC44-54D32B514C93}" type="presParOf" srcId="{70E9DEE1-812F-4234-B746-8EDF9CA8B4B9}" destId="{148000C4-650B-48E6-8FC7-77882BD2A02F}" srcOrd="3" destOrd="0" presId="urn:microsoft.com/office/officeart/2018/5/layout/IconCircleLabelList"/>
    <dgm:cxn modelId="{DAFC92C5-6E42-4523-BA81-B57736EA245D}" type="presParOf" srcId="{70E9DEE1-812F-4234-B746-8EDF9CA8B4B9}" destId="{DFAA4699-25EC-4A6C-999C-589F8F88DEE7}" srcOrd="4" destOrd="0" presId="urn:microsoft.com/office/officeart/2018/5/layout/IconCircleLabelList"/>
    <dgm:cxn modelId="{25463BD3-77C7-455F-8149-6A9B7C5C0683}" type="presParOf" srcId="{DFAA4699-25EC-4A6C-999C-589F8F88DEE7}" destId="{43379EC9-47B6-428C-B437-9251077E0C45}" srcOrd="0" destOrd="0" presId="urn:microsoft.com/office/officeart/2018/5/layout/IconCircleLabelList"/>
    <dgm:cxn modelId="{67F38428-4393-4583-A267-704BD45A8661}" type="presParOf" srcId="{DFAA4699-25EC-4A6C-999C-589F8F88DEE7}" destId="{D1F55E48-2490-4A9A-9D93-D3703585E4E3}" srcOrd="1" destOrd="0" presId="urn:microsoft.com/office/officeart/2018/5/layout/IconCircleLabelList"/>
    <dgm:cxn modelId="{140B1FAA-ABF4-4A27-A49E-666753DA9C2C}" type="presParOf" srcId="{DFAA4699-25EC-4A6C-999C-589F8F88DEE7}" destId="{67F282C0-2A27-46D6-88A5-285B429AC761}" srcOrd="2" destOrd="0" presId="urn:microsoft.com/office/officeart/2018/5/layout/IconCircleLabelList"/>
    <dgm:cxn modelId="{7E2787C7-005B-404E-A5A6-98E1F0C8F4B3}" type="presParOf" srcId="{DFAA4699-25EC-4A6C-999C-589F8F88DEE7}" destId="{065F88EC-6B50-4259-BE70-B7E44D3AA4B8}" srcOrd="3" destOrd="0" presId="urn:microsoft.com/office/officeart/2018/5/layout/IconCircleLabelList"/>
    <dgm:cxn modelId="{1F0FD2C6-60EB-4298-92B5-FE3508BAA57B}" type="presParOf" srcId="{70E9DEE1-812F-4234-B746-8EDF9CA8B4B9}" destId="{0973F30E-A038-487B-8C51-D4E1C4FD9AAE}" srcOrd="5" destOrd="0" presId="urn:microsoft.com/office/officeart/2018/5/layout/IconCircleLabelList"/>
    <dgm:cxn modelId="{A70D6C09-3875-4401-AF62-F1AA9FB7B0FF}" type="presParOf" srcId="{70E9DEE1-812F-4234-B746-8EDF9CA8B4B9}" destId="{DFB13B5B-BC8B-4A24-9210-6CC7D3A9C6F9}" srcOrd="6" destOrd="0" presId="urn:microsoft.com/office/officeart/2018/5/layout/IconCircleLabelList"/>
    <dgm:cxn modelId="{9E277BB7-0687-47FE-ABDA-0524AF205884}" type="presParOf" srcId="{DFB13B5B-BC8B-4A24-9210-6CC7D3A9C6F9}" destId="{C2D519C2-254F-4B4B-82A1-FB168451F2BA}" srcOrd="0" destOrd="0" presId="urn:microsoft.com/office/officeart/2018/5/layout/IconCircleLabelList"/>
    <dgm:cxn modelId="{E9ACA80D-98A2-41BE-AF9C-1E4D4B47BF14}" type="presParOf" srcId="{DFB13B5B-BC8B-4A24-9210-6CC7D3A9C6F9}" destId="{3AF82247-81BD-47BB-847A-EF872F8A1563}" srcOrd="1" destOrd="0" presId="urn:microsoft.com/office/officeart/2018/5/layout/IconCircleLabelList"/>
    <dgm:cxn modelId="{2E92503C-3038-47AF-9227-D138A5A266EA}" type="presParOf" srcId="{DFB13B5B-BC8B-4A24-9210-6CC7D3A9C6F9}" destId="{79ABAA49-0529-46C3-9C1E-3076EBB801FD}" srcOrd="2" destOrd="0" presId="urn:microsoft.com/office/officeart/2018/5/layout/IconCircleLabelList"/>
    <dgm:cxn modelId="{45AAE1E0-8A54-47A9-B709-7C2CD001BC86}" type="presParOf" srcId="{DFB13B5B-BC8B-4A24-9210-6CC7D3A9C6F9}" destId="{DFC735BE-165B-4FF2-ADF4-B4FE461ECDFF}" srcOrd="3" destOrd="0" presId="urn:microsoft.com/office/officeart/2018/5/layout/IconCircleLabelList"/>
    <dgm:cxn modelId="{5492CEDC-9F47-4298-B330-0BE5E7017EE3}" type="presParOf" srcId="{70E9DEE1-812F-4234-B746-8EDF9CA8B4B9}" destId="{EE34E8A0-8801-4FDE-A695-E32A529A506E}" srcOrd="7" destOrd="0" presId="urn:microsoft.com/office/officeart/2018/5/layout/IconCircleLabelList"/>
    <dgm:cxn modelId="{5E83B400-7977-42E5-A344-605C9F58E61F}" type="presParOf" srcId="{70E9DEE1-812F-4234-B746-8EDF9CA8B4B9}" destId="{4946C365-835C-4E85-B6BB-A8AF7A0620EB}" srcOrd="8" destOrd="0" presId="urn:microsoft.com/office/officeart/2018/5/layout/IconCircleLabelList"/>
    <dgm:cxn modelId="{B0175428-0EFE-417A-9994-35A159F1CB68}" type="presParOf" srcId="{4946C365-835C-4E85-B6BB-A8AF7A0620EB}" destId="{E01F99EB-B67A-45BB-A7E8-A7B4D0CF0C78}" srcOrd="0" destOrd="0" presId="urn:microsoft.com/office/officeart/2018/5/layout/IconCircleLabelList"/>
    <dgm:cxn modelId="{D34EE9BF-8A4C-419B-82A8-14F899D835ED}" type="presParOf" srcId="{4946C365-835C-4E85-B6BB-A8AF7A0620EB}" destId="{E3753339-8AF8-4E4F-9AC0-9FB00D8DB705}" srcOrd="1" destOrd="0" presId="urn:microsoft.com/office/officeart/2018/5/layout/IconCircleLabelList"/>
    <dgm:cxn modelId="{6129FC05-06E4-46BE-83D8-088716DDBADC}" type="presParOf" srcId="{4946C365-835C-4E85-B6BB-A8AF7A0620EB}" destId="{38298054-22DB-4371-A82F-B4F2C21E11EC}" srcOrd="2" destOrd="0" presId="urn:microsoft.com/office/officeart/2018/5/layout/IconCircleLabelList"/>
    <dgm:cxn modelId="{58CA1CA9-9E6D-42DA-9046-958BD0D6E91A}" type="presParOf" srcId="{4946C365-835C-4E85-B6BB-A8AF7A0620EB}" destId="{B46CBD57-757A-4C2F-A404-88E4928DFE28}" srcOrd="3" destOrd="0" presId="urn:microsoft.com/office/officeart/2018/5/layout/IconCircleLabelList"/>
    <dgm:cxn modelId="{60631266-D75B-4F5C-AB36-502402EA5A23}" type="presParOf" srcId="{70E9DEE1-812F-4234-B746-8EDF9CA8B4B9}" destId="{D0349E84-53FC-4C41-BBE5-7F5ED1CA4858}" srcOrd="9" destOrd="0" presId="urn:microsoft.com/office/officeart/2018/5/layout/IconCircleLabelList"/>
    <dgm:cxn modelId="{73E9E0DD-39E9-4C83-9E79-5D40BC5394AC}" type="presParOf" srcId="{70E9DEE1-812F-4234-B746-8EDF9CA8B4B9}" destId="{18A0F71F-53A2-40EA-9253-85D35E5B6289}" srcOrd="10" destOrd="0" presId="urn:microsoft.com/office/officeart/2018/5/layout/IconCircleLabelList"/>
    <dgm:cxn modelId="{054C9F87-FA14-4054-A64D-41493B37FE35}" type="presParOf" srcId="{18A0F71F-53A2-40EA-9253-85D35E5B6289}" destId="{B7AFDF1F-78E2-4DA4-83C9-FF398175EADB}" srcOrd="0" destOrd="0" presId="urn:microsoft.com/office/officeart/2018/5/layout/IconCircleLabelList"/>
    <dgm:cxn modelId="{91A88DB0-3B67-480C-B5CF-2CCFB0CFB6BA}" type="presParOf" srcId="{18A0F71F-53A2-40EA-9253-85D35E5B6289}" destId="{72B09B49-EADB-461A-853C-D05208C86D6F}" srcOrd="1" destOrd="0" presId="urn:microsoft.com/office/officeart/2018/5/layout/IconCircleLabelList"/>
    <dgm:cxn modelId="{71243F3F-9393-44DB-91FD-B7C798C857A4}" type="presParOf" srcId="{18A0F71F-53A2-40EA-9253-85D35E5B6289}" destId="{FA446E9D-AF9E-48FB-8718-04168CCAA7D2}" srcOrd="2" destOrd="0" presId="urn:microsoft.com/office/officeart/2018/5/layout/IconCircleLabelList"/>
    <dgm:cxn modelId="{3D7F7ABC-0450-4498-9344-58BD95B2F3E6}" type="presParOf" srcId="{18A0F71F-53A2-40EA-9253-85D35E5B6289}" destId="{8A29F260-B614-4CDF-9174-4C473C42750F}" srcOrd="3" destOrd="0" presId="urn:microsoft.com/office/officeart/2018/5/layout/IconCircleLabelList"/>
    <dgm:cxn modelId="{CFBF345A-AE13-472E-A4E9-A1394B398E13}" type="presParOf" srcId="{70E9DEE1-812F-4234-B746-8EDF9CA8B4B9}" destId="{163EF912-65C6-4C62-97E6-70CA2CCB0FEA}" srcOrd="11" destOrd="0" presId="urn:microsoft.com/office/officeart/2018/5/layout/IconCircleLabelList"/>
    <dgm:cxn modelId="{5CC3FF81-386B-4A76-9B0D-ABDD4EBD4771}" type="presParOf" srcId="{70E9DEE1-812F-4234-B746-8EDF9CA8B4B9}" destId="{FDE3C8F0-F7CE-4895-80E9-C136830AAA57}" srcOrd="12" destOrd="0" presId="urn:microsoft.com/office/officeart/2018/5/layout/IconCircleLabelList"/>
    <dgm:cxn modelId="{D5C7BCF8-9638-439B-8BD1-A5DB208EFA8D}" type="presParOf" srcId="{FDE3C8F0-F7CE-4895-80E9-C136830AAA57}" destId="{C91C5B56-AC0D-428A-BB68-B8C7382FC10B}" srcOrd="0" destOrd="0" presId="urn:microsoft.com/office/officeart/2018/5/layout/IconCircleLabelList"/>
    <dgm:cxn modelId="{618C9F3A-7079-4977-874B-E410511C7F19}" type="presParOf" srcId="{FDE3C8F0-F7CE-4895-80E9-C136830AAA57}" destId="{0947E1E8-FDFF-4DAA-8286-ADF5FCFACEDF}" srcOrd="1" destOrd="0" presId="urn:microsoft.com/office/officeart/2018/5/layout/IconCircleLabelList"/>
    <dgm:cxn modelId="{09EDDE28-55F9-4D46-8091-87990A5E17FB}" type="presParOf" srcId="{FDE3C8F0-F7CE-4895-80E9-C136830AAA57}" destId="{B2158856-ADB5-4AB3-8506-1D33481DC83B}" srcOrd="2" destOrd="0" presId="urn:microsoft.com/office/officeart/2018/5/layout/IconCircleLabelList"/>
    <dgm:cxn modelId="{E5CEE24F-5B2C-448F-A9E0-69EB502D62FC}" type="presParOf" srcId="{FDE3C8F0-F7CE-4895-80E9-C136830AAA57}" destId="{2B218B9A-26A5-4A29-815F-03026DB026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6C096-AFC6-4A57-9D94-2A3255E2E9CC}">
      <dsp:nvSpPr>
        <dsp:cNvPr id="0" name=""/>
        <dsp:cNvSpPr/>
      </dsp:nvSpPr>
      <dsp:spPr>
        <a:xfrm>
          <a:off x="998345" y="451002"/>
          <a:ext cx="1464586" cy="146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7E608-B0F2-4E88-A0BE-47B1D0D6F613}">
      <dsp:nvSpPr>
        <dsp:cNvPr id="0" name=""/>
        <dsp:cNvSpPr/>
      </dsp:nvSpPr>
      <dsp:spPr>
        <a:xfrm>
          <a:off x="103320" y="2301115"/>
          <a:ext cx="32546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HARDWARE</a:t>
          </a:r>
          <a:endParaRPr lang="en-US" sz="3400" kern="1200" dirty="0"/>
        </a:p>
      </dsp:txBody>
      <dsp:txXfrm>
        <a:off x="103320" y="2301115"/>
        <a:ext cx="3254636" cy="720000"/>
      </dsp:txXfrm>
    </dsp:sp>
    <dsp:sp modelId="{6D285559-7EBB-4541-A4D2-CD4A5D108CC7}">
      <dsp:nvSpPr>
        <dsp:cNvPr id="0" name=""/>
        <dsp:cNvSpPr/>
      </dsp:nvSpPr>
      <dsp:spPr>
        <a:xfrm>
          <a:off x="4822543" y="451002"/>
          <a:ext cx="1464586" cy="146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34A12-0D86-4C09-AD55-6EFB1CB736FA}">
      <dsp:nvSpPr>
        <dsp:cNvPr id="0" name=""/>
        <dsp:cNvSpPr/>
      </dsp:nvSpPr>
      <dsp:spPr>
        <a:xfrm>
          <a:off x="3927518" y="2301115"/>
          <a:ext cx="32546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SOFTWARE</a:t>
          </a:r>
          <a:endParaRPr lang="en-US" sz="3400" kern="1200" dirty="0"/>
        </a:p>
      </dsp:txBody>
      <dsp:txXfrm>
        <a:off x="3927518" y="2301115"/>
        <a:ext cx="3254636" cy="720000"/>
      </dsp:txXfrm>
    </dsp:sp>
    <dsp:sp modelId="{C81B4E41-0393-4598-94CF-B976335C3A90}">
      <dsp:nvSpPr>
        <dsp:cNvPr id="0" name=""/>
        <dsp:cNvSpPr/>
      </dsp:nvSpPr>
      <dsp:spPr>
        <a:xfrm>
          <a:off x="8646741" y="451002"/>
          <a:ext cx="1464586" cy="146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9F96D-05DC-42C7-B0CB-7F785453127B}">
      <dsp:nvSpPr>
        <dsp:cNvPr id="0" name=""/>
        <dsp:cNvSpPr/>
      </dsp:nvSpPr>
      <dsp:spPr>
        <a:xfrm>
          <a:off x="7751716" y="2301115"/>
          <a:ext cx="32546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/>
            <a:t>PHOTOGRAPHY</a:t>
          </a:r>
          <a:endParaRPr lang="en-US" sz="3400" kern="1200" dirty="0"/>
        </a:p>
      </dsp:txBody>
      <dsp:txXfrm>
        <a:off x="7751716" y="2301115"/>
        <a:ext cx="325463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60FA0-843A-40CD-B70F-00989AF0927E}">
      <dsp:nvSpPr>
        <dsp:cNvPr id="0" name=""/>
        <dsp:cNvSpPr/>
      </dsp:nvSpPr>
      <dsp:spPr>
        <a:xfrm>
          <a:off x="0" y="82227"/>
          <a:ext cx="4996207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when</a:t>
          </a:r>
          <a:r>
            <a:rPr lang="cs-CZ" sz="1900" kern="1200" dirty="0"/>
            <a:t> i </a:t>
          </a:r>
          <a:r>
            <a:rPr lang="cs-CZ" sz="1900" kern="1200" dirty="0" err="1"/>
            <a:t>was</a:t>
          </a:r>
          <a:r>
            <a:rPr lang="cs-CZ" sz="1900" kern="1200" dirty="0"/>
            <a:t> a </a:t>
          </a:r>
          <a:r>
            <a:rPr lang="cs-CZ" sz="1900" kern="1200" dirty="0" err="1"/>
            <a:t>child</a:t>
          </a:r>
          <a:r>
            <a:rPr lang="cs-CZ" sz="1900" kern="1200" dirty="0"/>
            <a:t> – </a:t>
          </a:r>
          <a:r>
            <a:rPr lang="cs-CZ" sz="1900" kern="1200" dirty="0" err="1"/>
            <a:t>old</a:t>
          </a:r>
          <a:r>
            <a:rPr lang="cs-CZ" sz="1900" kern="1200" dirty="0"/>
            <a:t> technology + </a:t>
          </a:r>
          <a:r>
            <a:rPr lang="cs-CZ" sz="1900" kern="1200" dirty="0" err="1"/>
            <a:t>brother</a:t>
          </a:r>
          <a:endParaRPr lang="en-US" sz="1900" kern="1200" dirty="0"/>
        </a:p>
      </dsp:txBody>
      <dsp:txXfrm>
        <a:off x="36896" y="119123"/>
        <a:ext cx="4922415" cy="682028"/>
      </dsp:txXfrm>
    </dsp:sp>
    <dsp:sp modelId="{474EF7E2-BFDD-4521-8637-B5CAA5B14F4B}">
      <dsp:nvSpPr>
        <dsp:cNvPr id="0" name=""/>
        <dsp:cNvSpPr/>
      </dsp:nvSpPr>
      <dsp:spPr>
        <a:xfrm>
          <a:off x="0" y="892767"/>
          <a:ext cx="4996207" cy="755820"/>
        </a:xfrm>
        <a:prstGeom prst="roundRect">
          <a:avLst/>
        </a:prstGeom>
        <a:solidFill>
          <a:schemeClr val="accent5">
            <a:hueOff val="-243816"/>
            <a:satOff val="991"/>
            <a:lumOff val="-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/>
            <a:t>specs, performance</a:t>
          </a:r>
          <a:endParaRPr lang="en-US" sz="1900" kern="1200"/>
        </a:p>
      </dsp:txBody>
      <dsp:txXfrm>
        <a:off x="36896" y="929663"/>
        <a:ext cx="4922415" cy="682028"/>
      </dsp:txXfrm>
    </dsp:sp>
    <dsp:sp modelId="{74D23E90-C27E-4390-BA85-4B67C216480C}">
      <dsp:nvSpPr>
        <dsp:cNvPr id="0" name=""/>
        <dsp:cNvSpPr/>
      </dsp:nvSpPr>
      <dsp:spPr>
        <a:xfrm>
          <a:off x="0" y="1703308"/>
          <a:ext cx="4996207" cy="755820"/>
        </a:xfrm>
        <a:prstGeom prst="roundRect">
          <a:avLst/>
        </a:prstGeom>
        <a:solidFill>
          <a:schemeClr val="accent5">
            <a:hueOff val="-487632"/>
            <a:satOff val="1981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watching</a:t>
          </a:r>
          <a:r>
            <a:rPr lang="cs-CZ" sz="1900" kern="1200" dirty="0"/>
            <a:t> </a:t>
          </a:r>
          <a:r>
            <a:rPr lang="cs-CZ" sz="1900" kern="1200" dirty="0" err="1"/>
            <a:t>companies</a:t>
          </a:r>
          <a:r>
            <a:rPr lang="cs-CZ" sz="1900" kern="1200" dirty="0"/>
            <a:t> </a:t>
          </a:r>
          <a:r>
            <a:rPr lang="cs-CZ" sz="1900" kern="1200" dirty="0" err="1"/>
            <a:t>introducing</a:t>
          </a:r>
          <a:r>
            <a:rPr lang="cs-CZ" sz="1900" kern="1200" dirty="0"/>
            <a:t> </a:t>
          </a:r>
          <a:r>
            <a:rPr lang="cs-CZ" sz="1900" kern="1200" dirty="0" err="1"/>
            <a:t>stuff</a:t>
          </a:r>
          <a:endParaRPr lang="en-US" sz="1900" kern="1200" dirty="0"/>
        </a:p>
      </dsp:txBody>
      <dsp:txXfrm>
        <a:off x="36896" y="1740204"/>
        <a:ext cx="4922415" cy="682028"/>
      </dsp:txXfrm>
    </dsp:sp>
    <dsp:sp modelId="{1C2E22CD-7212-45B0-9440-240ACC87B554}">
      <dsp:nvSpPr>
        <dsp:cNvPr id="0" name=""/>
        <dsp:cNvSpPr/>
      </dsp:nvSpPr>
      <dsp:spPr>
        <a:xfrm>
          <a:off x="0" y="2513847"/>
          <a:ext cx="4996207" cy="755820"/>
        </a:xfrm>
        <a:prstGeom prst="roundRect">
          <a:avLst/>
        </a:prstGeom>
        <a:solidFill>
          <a:schemeClr val="accent5">
            <a:hueOff val="-731448"/>
            <a:satOff val="2972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trying</a:t>
          </a:r>
          <a:r>
            <a:rPr lang="cs-CZ" sz="1900" kern="1200" dirty="0"/>
            <a:t> </a:t>
          </a:r>
          <a:r>
            <a:rPr lang="cs-CZ" sz="1900" kern="1200" dirty="0" err="1"/>
            <a:t>all</a:t>
          </a:r>
          <a:r>
            <a:rPr lang="cs-CZ" sz="1900" kern="1200" dirty="0"/>
            <a:t> </a:t>
          </a:r>
          <a:r>
            <a:rPr lang="cs-CZ" sz="1900" kern="1200" dirty="0" err="1"/>
            <a:t>kinds</a:t>
          </a:r>
          <a:r>
            <a:rPr lang="cs-CZ" sz="1900" kern="1200" dirty="0"/>
            <a:t> </a:t>
          </a:r>
          <a:r>
            <a:rPr lang="cs-CZ" sz="1900" kern="1200" dirty="0" err="1"/>
            <a:t>of</a:t>
          </a:r>
          <a:r>
            <a:rPr lang="cs-CZ" sz="1900" kern="1200" dirty="0"/>
            <a:t> </a:t>
          </a:r>
          <a:r>
            <a:rPr lang="cs-CZ" sz="1900" kern="1200" dirty="0" err="1"/>
            <a:t>mods</a:t>
          </a:r>
          <a:r>
            <a:rPr lang="cs-CZ" sz="1900" kern="1200" dirty="0"/>
            <a:t>, </a:t>
          </a:r>
          <a:r>
            <a:rPr lang="cs-CZ" sz="1900" kern="1200" dirty="0" err="1"/>
            <a:t>apps</a:t>
          </a:r>
          <a:r>
            <a:rPr lang="cs-CZ" sz="1900" kern="1200" dirty="0"/>
            <a:t>, </a:t>
          </a:r>
          <a:r>
            <a:rPr lang="cs-CZ" sz="1900" kern="1200" dirty="0" err="1"/>
            <a:t>fiddling</a:t>
          </a:r>
          <a:r>
            <a:rPr lang="cs-CZ" sz="1900" kern="1200" dirty="0"/>
            <a:t> </a:t>
          </a:r>
          <a:r>
            <a:rPr lang="cs-CZ" sz="1900" kern="1200" dirty="0" err="1"/>
            <a:t>with</a:t>
          </a:r>
          <a:r>
            <a:rPr lang="cs-CZ" sz="1900" kern="1200" dirty="0"/>
            <a:t> </a:t>
          </a:r>
          <a:r>
            <a:rPr lang="cs-CZ" sz="1900" kern="1200" dirty="0" err="1"/>
            <a:t>settings</a:t>
          </a:r>
          <a:endParaRPr lang="en-US" sz="1900" kern="1200" dirty="0"/>
        </a:p>
      </dsp:txBody>
      <dsp:txXfrm>
        <a:off x="36896" y="2550743"/>
        <a:ext cx="4922415" cy="682028"/>
      </dsp:txXfrm>
    </dsp:sp>
    <dsp:sp modelId="{AB1A8C45-5425-4DBB-844B-E477935C3D3D}">
      <dsp:nvSpPr>
        <dsp:cNvPr id="0" name=""/>
        <dsp:cNvSpPr/>
      </dsp:nvSpPr>
      <dsp:spPr>
        <a:xfrm>
          <a:off x="0" y="3324387"/>
          <a:ext cx="4996207" cy="755820"/>
        </a:xfrm>
        <a:prstGeom prst="roundRect">
          <a:avLst/>
        </a:prstGeom>
        <a:solidFill>
          <a:schemeClr val="accent5">
            <a:hueOff val="-975264"/>
            <a:satOff val="3962"/>
            <a:lumOff val="-18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reparing</a:t>
          </a:r>
          <a:r>
            <a:rPr lang="cs-CZ" sz="1900" kern="1200" dirty="0"/>
            <a:t> </a:t>
          </a:r>
          <a:r>
            <a:rPr lang="cs-CZ" sz="1900" kern="1200" dirty="0" err="1"/>
            <a:t>PCs</a:t>
          </a:r>
          <a:endParaRPr lang="en-US" sz="1900" kern="1200" dirty="0"/>
        </a:p>
      </dsp:txBody>
      <dsp:txXfrm>
        <a:off x="36896" y="3361283"/>
        <a:ext cx="4922415" cy="682028"/>
      </dsp:txXfrm>
    </dsp:sp>
    <dsp:sp modelId="{6333673C-3F1D-4F04-864F-B3B866FD63FC}">
      <dsp:nvSpPr>
        <dsp:cNvPr id="0" name=""/>
        <dsp:cNvSpPr/>
      </dsp:nvSpPr>
      <dsp:spPr>
        <a:xfrm>
          <a:off x="0" y="4134928"/>
          <a:ext cx="4996207" cy="755820"/>
        </a:xfrm>
        <a:prstGeom prst="roundRect">
          <a:avLst/>
        </a:prstGeom>
        <a:solidFill>
          <a:schemeClr val="accent5">
            <a:hueOff val="-1219080"/>
            <a:satOff val="4953"/>
            <a:lumOff val="-22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coding</a:t>
          </a:r>
          <a:endParaRPr lang="en-US" sz="1900" kern="1200" dirty="0"/>
        </a:p>
      </dsp:txBody>
      <dsp:txXfrm>
        <a:off x="36896" y="4171824"/>
        <a:ext cx="4922415" cy="682028"/>
      </dsp:txXfrm>
    </dsp:sp>
    <dsp:sp modelId="{78B5EE73-51FA-41D3-8B2A-6A0B74F6E679}">
      <dsp:nvSpPr>
        <dsp:cNvPr id="0" name=""/>
        <dsp:cNvSpPr/>
      </dsp:nvSpPr>
      <dsp:spPr>
        <a:xfrm>
          <a:off x="0" y="4945468"/>
          <a:ext cx="4996207" cy="755820"/>
        </a:xfrm>
        <a:prstGeom prst="roundRect">
          <a:avLst/>
        </a:prstGeom>
        <a:solidFill>
          <a:schemeClr val="accent5">
            <a:hueOff val="-1462896"/>
            <a:satOff val="5943"/>
            <a:lumOff val="-27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 err="1"/>
            <a:t>piracy</a:t>
          </a:r>
          <a:endParaRPr lang="en-US" sz="1900" kern="1200" dirty="0"/>
        </a:p>
      </dsp:txBody>
      <dsp:txXfrm>
        <a:off x="36896" y="4982364"/>
        <a:ext cx="4922415" cy="68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9B62-735C-402A-AFDA-0E5B11BEE616}">
      <dsp:nvSpPr>
        <dsp:cNvPr id="0" name=""/>
        <dsp:cNvSpPr/>
      </dsp:nvSpPr>
      <dsp:spPr>
        <a:xfrm>
          <a:off x="1027713" y="84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1ED8C-319F-4A92-AB21-53B7D8CEA0B7}">
      <dsp:nvSpPr>
        <dsp:cNvPr id="0" name=""/>
        <dsp:cNvSpPr/>
      </dsp:nvSpPr>
      <dsp:spPr>
        <a:xfrm>
          <a:off x="1222866" y="195237"/>
          <a:ext cx="525410" cy="525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4205F-D78E-4D15-A998-742CD5EDBFA1}">
      <dsp:nvSpPr>
        <dsp:cNvPr id="0" name=""/>
        <dsp:cNvSpPr/>
      </dsp:nvSpPr>
      <dsp:spPr>
        <a:xfrm>
          <a:off x="734985" y="1201022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connecting hardware and software</a:t>
          </a:r>
          <a:endParaRPr lang="en-US" sz="1200" kern="1200"/>
        </a:p>
      </dsp:txBody>
      <dsp:txXfrm>
        <a:off x="734985" y="1201022"/>
        <a:ext cx="1501171" cy="600468"/>
      </dsp:txXfrm>
    </dsp:sp>
    <dsp:sp modelId="{DE70CC84-B776-47AC-8D91-746450A54AB4}">
      <dsp:nvSpPr>
        <dsp:cNvPr id="0" name=""/>
        <dsp:cNvSpPr/>
      </dsp:nvSpPr>
      <dsp:spPr>
        <a:xfrm>
          <a:off x="2791590" y="84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B1412-4D02-443A-A6DA-E9577E0667A8}">
      <dsp:nvSpPr>
        <dsp:cNvPr id="0" name=""/>
        <dsp:cNvSpPr/>
      </dsp:nvSpPr>
      <dsp:spPr>
        <a:xfrm>
          <a:off x="2986742" y="195237"/>
          <a:ext cx="525410" cy="525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96D43-3966-455A-A3A5-3AA864CDC6FA}">
      <dsp:nvSpPr>
        <dsp:cNvPr id="0" name=""/>
        <dsp:cNvSpPr/>
      </dsp:nvSpPr>
      <dsp:spPr>
        <a:xfrm>
          <a:off x="2498862" y="1201022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learning to use aperature, shutter speed, iso</a:t>
          </a:r>
          <a:endParaRPr lang="en-US" sz="1200" kern="1200"/>
        </a:p>
      </dsp:txBody>
      <dsp:txXfrm>
        <a:off x="2498862" y="1201022"/>
        <a:ext cx="1501171" cy="600468"/>
      </dsp:txXfrm>
    </dsp:sp>
    <dsp:sp modelId="{43379EC9-47B6-428C-B437-9251077E0C45}">
      <dsp:nvSpPr>
        <dsp:cNvPr id="0" name=""/>
        <dsp:cNvSpPr/>
      </dsp:nvSpPr>
      <dsp:spPr>
        <a:xfrm>
          <a:off x="4555467" y="84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55E48-2490-4A9A-9D93-D3703585E4E3}">
      <dsp:nvSpPr>
        <dsp:cNvPr id="0" name=""/>
        <dsp:cNvSpPr/>
      </dsp:nvSpPr>
      <dsp:spPr>
        <a:xfrm>
          <a:off x="4750619" y="195237"/>
          <a:ext cx="525410" cy="525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F88EC-6B50-4259-BE70-B7E44D3AA4B8}">
      <dsp:nvSpPr>
        <dsp:cNvPr id="0" name=""/>
        <dsp:cNvSpPr/>
      </dsp:nvSpPr>
      <dsp:spPr>
        <a:xfrm>
          <a:off x="4262739" y="1201022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fiddling with settings</a:t>
          </a:r>
          <a:endParaRPr lang="en-US" sz="1200" kern="1200"/>
        </a:p>
      </dsp:txBody>
      <dsp:txXfrm>
        <a:off x="4262739" y="1201022"/>
        <a:ext cx="1501171" cy="600468"/>
      </dsp:txXfrm>
    </dsp:sp>
    <dsp:sp modelId="{C2D519C2-254F-4B4B-82A1-FB168451F2BA}">
      <dsp:nvSpPr>
        <dsp:cNvPr id="0" name=""/>
        <dsp:cNvSpPr/>
      </dsp:nvSpPr>
      <dsp:spPr>
        <a:xfrm>
          <a:off x="6319344" y="84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82247-81BD-47BB-847A-EF872F8A1563}">
      <dsp:nvSpPr>
        <dsp:cNvPr id="0" name=""/>
        <dsp:cNvSpPr/>
      </dsp:nvSpPr>
      <dsp:spPr>
        <a:xfrm>
          <a:off x="6514496" y="195237"/>
          <a:ext cx="525410" cy="5254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735BE-165B-4FF2-ADF4-B4FE461ECDFF}">
      <dsp:nvSpPr>
        <dsp:cNvPr id="0" name=""/>
        <dsp:cNvSpPr/>
      </dsp:nvSpPr>
      <dsp:spPr>
        <a:xfrm>
          <a:off x="6026616" y="1201022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playing with post-processing afterwards</a:t>
          </a:r>
          <a:endParaRPr lang="en-US" sz="1200" kern="1200"/>
        </a:p>
      </dsp:txBody>
      <dsp:txXfrm>
        <a:off x="6026616" y="1201022"/>
        <a:ext cx="1501171" cy="600468"/>
      </dsp:txXfrm>
    </dsp:sp>
    <dsp:sp modelId="{E01F99EB-B67A-45BB-A7E8-A7B4D0CF0C78}">
      <dsp:nvSpPr>
        <dsp:cNvPr id="0" name=""/>
        <dsp:cNvSpPr/>
      </dsp:nvSpPr>
      <dsp:spPr>
        <a:xfrm>
          <a:off x="8083221" y="84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53339-8AF8-4E4F-9AC0-9FB00D8DB705}">
      <dsp:nvSpPr>
        <dsp:cNvPr id="0" name=""/>
        <dsp:cNvSpPr/>
      </dsp:nvSpPr>
      <dsp:spPr>
        <a:xfrm>
          <a:off x="8278373" y="195237"/>
          <a:ext cx="525410" cy="5254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CBD57-757A-4C2F-A404-88E4928DFE28}">
      <dsp:nvSpPr>
        <dsp:cNvPr id="0" name=""/>
        <dsp:cNvSpPr/>
      </dsp:nvSpPr>
      <dsp:spPr>
        <a:xfrm>
          <a:off x="7790492" y="1201022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mainly nature, also people</a:t>
          </a:r>
          <a:endParaRPr lang="en-US" sz="1200" kern="1200"/>
        </a:p>
      </dsp:txBody>
      <dsp:txXfrm>
        <a:off x="7790492" y="1201022"/>
        <a:ext cx="1501171" cy="600468"/>
      </dsp:txXfrm>
    </dsp:sp>
    <dsp:sp modelId="{B7AFDF1F-78E2-4DA4-83C9-FF398175EADB}">
      <dsp:nvSpPr>
        <dsp:cNvPr id="0" name=""/>
        <dsp:cNvSpPr/>
      </dsp:nvSpPr>
      <dsp:spPr>
        <a:xfrm>
          <a:off x="3673529" y="2176783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09B49-EADB-461A-853C-D05208C86D6F}">
      <dsp:nvSpPr>
        <dsp:cNvPr id="0" name=""/>
        <dsp:cNvSpPr/>
      </dsp:nvSpPr>
      <dsp:spPr>
        <a:xfrm>
          <a:off x="3868681" y="2371936"/>
          <a:ext cx="525410" cy="5254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9F260-B614-4CDF-9174-4C473C42750F}">
      <dsp:nvSpPr>
        <dsp:cNvPr id="0" name=""/>
        <dsp:cNvSpPr/>
      </dsp:nvSpPr>
      <dsp:spPr>
        <a:xfrm>
          <a:off x="3380800" y="3377721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but phones</a:t>
          </a:r>
          <a:endParaRPr lang="en-US" sz="1200" kern="1200"/>
        </a:p>
      </dsp:txBody>
      <dsp:txXfrm>
        <a:off x="3380800" y="3377721"/>
        <a:ext cx="1501171" cy="600468"/>
      </dsp:txXfrm>
    </dsp:sp>
    <dsp:sp modelId="{C91C5B56-AC0D-428A-BB68-B8C7382FC10B}">
      <dsp:nvSpPr>
        <dsp:cNvPr id="0" name=""/>
        <dsp:cNvSpPr/>
      </dsp:nvSpPr>
      <dsp:spPr>
        <a:xfrm>
          <a:off x="5437406" y="2176783"/>
          <a:ext cx="915714" cy="915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7E1E8-FDFF-4DAA-8286-ADF5FCFACEDF}">
      <dsp:nvSpPr>
        <dsp:cNvPr id="0" name=""/>
        <dsp:cNvSpPr/>
      </dsp:nvSpPr>
      <dsp:spPr>
        <a:xfrm>
          <a:off x="5632558" y="2371936"/>
          <a:ext cx="525410" cy="52541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18B9A-26A5-4A29-815F-03026DB026D2}">
      <dsp:nvSpPr>
        <dsp:cNvPr id="0" name=""/>
        <dsp:cNvSpPr/>
      </dsp:nvSpPr>
      <dsp:spPr>
        <a:xfrm>
          <a:off x="5144677" y="3377721"/>
          <a:ext cx="1501171" cy="600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200" kern="1200"/>
            <a:t>would hate the work, just a hobby</a:t>
          </a:r>
          <a:endParaRPr lang="en-US" sz="1200" kern="1200"/>
        </a:p>
      </dsp:txBody>
      <dsp:txXfrm>
        <a:off x="5144677" y="3377721"/>
        <a:ext cx="1501171" cy="600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696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0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5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5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1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5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0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0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0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3/18/2024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75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13E99-EDEE-EBC5-8735-CF63869D5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156364"/>
            <a:ext cx="4457690" cy="2612446"/>
          </a:xfrm>
        </p:spPr>
        <p:txBody>
          <a:bodyPr anchor="ctr">
            <a:normAutofit/>
          </a:bodyPr>
          <a:lstStyle/>
          <a:p>
            <a:r>
              <a:rPr lang="cs-CZ" sz="4800" cap="none" baseline="6000" dirty="0"/>
              <a:t>my </a:t>
            </a:r>
            <a:r>
              <a:rPr lang="cs-CZ" sz="4800" cap="none" baseline="6000" dirty="0" err="1"/>
              <a:t>passion</a:t>
            </a:r>
            <a:r>
              <a:rPr lang="cs-CZ" sz="4800" cap="none" baseline="6000" dirty="0"/>
              <a:t> </a:t>
            </a:r>
            <a:r>
              <a:rPr lang="cs-CZ" sz="4800" baseline="6000" dirty="0"/>
              <a:t>- </a:t>
            </a:r>
            <a:r>
              <a:rPr lang="cs-CZ" sz="4800" b="1" baseline="6000" dirty="0"/>
              <a:t>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D3B5F-109A-2894-D06D-46153DB3C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cs-CZ" dirty="0"/>
              <a:t>David Alex Čech</a:t>
            </a:r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D635AC12-98DA-CFAE-F36D-705D75B9A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1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DD4B3-70ED-DECA-E539-B43C5F22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cs-CZ" sz="4000" dirty="0"/>
              <a:t>TECH – </a:t>
            </a:r>
            <a:r>
              <a:rPr lang="cs-CZ" sz="4000" cap="none" dirty="0" err="1"/>
              <a:t>what</a:t>
            </a:r>
            <a:r>
              <a:rPr lang="cs-CZ" sz="4000" cap="none" dirty="0"/>
              <a:t> </a:t>
            </a:r>
            <a:r>
              <a:rPr lang="cs-CZ" sz="4000" cap="none" dirty="0" err="1"/>
              <a:t>i‘d</a:t>
            </a:r>
            <a:r>
              <a:rPr lang="cs-CZ" sz="4000" cap="none" dirty="0"/>
              <a:t> </a:t>
            </a:r>
            <a:r>
              <a:rPr lang="cs-CZ" sz="4000" cap="none" dirty="0" err="1"/>
              <a:t>like</a:t>
            </a:r>
            <a:r>
              <a:rPr lang="cs-CZ" sz="4000" cap="none" dirty="0"/>
              <a:t> to talk </a:t>
            </a:r>
            <a:r>
              <a:rPr lang="cs-CZ" sz="4000" cap="none" dirty="0" err="1"/>
              <a:t>about</a:t>
            </a:r>
            <a:endParaRPr lang="cs-CZ" sz="4000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41C5A6-9563-4591-FD8F-18D321C8A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154649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BAAFB-71C9-1E2F-FC99-60B296AE65A7}"/>
              </a:ext>
            </a:extLst>
          </p:cNvPr>
          <p:cNvSpPr txBox="1"/>
          <p:nvPr/>
        </p:nvSpPr>
        <p:spPr>
          <a:xfrm>
            <a:off x="3503221" y="5134099"/>
            <a:ext cx="143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b="1" dirty="0"/>
              <a:t>&amp;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31976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B9CA1-BBC7-F3D0-5CDD-6B4D6B01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anchor="ctr">
            <a:normAutofit/>
          </a:bodyPr>
          <a:lstStyle/>
          <a:p>
            <a:pPr algn="ctr"/>
            <a:r>
              <a:rPr lang="cs-CZ" dirty="0"/>
              <a:t>HARDWARE</a:t>
            </a:r>
            <a:br>
              <a:rPr lang="cs-CZ" dirty="0"/>
            </a:br>
            <a:r>
              <a:rPr lang="cs-CZ" dirty="0"/>
              <a:t>&amp;</a:t>
            </a:r>
            <a:br>
              <a:rPr lang="cs-CZ" dirty="0"/>
            </a:br>
            <a:r>
              <a:rPr lang="cs-CZ" dirty="0"/>
              <a:t>SOFTWARE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Content Placeholder 2">
            <a:extLst>
              <a:ext uri="{FF2B5EF4-FFF2-40B4-BE49-F238E27FC236}">
                <a16:creationId xmlns:a16="http://schemas.microsoft.com/office/drawing/2014/main" id="{4CF9B3D6-8B5B-0936-A13F-AB6769F0ED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714997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197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7E9A-6FEF-0C95-2359-6CF96A45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 err="1"/>
              <a:t>photographing</a:t>
            </a:r>
            <a:endParaRPr lang="cs-CZ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B0A000A-8FAA-A26B-33E3-D891C4675B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89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bug on a leaf&#10;&#10;Description automatically generated">
            <a:extLst>
              <a:ext uri="{FF2B5EF4-FFF2-40B4-BE49-F238E27FC236}">
                <a16:creationId xmlns:a16="http://schemas.microsoft.com/office/drawing/2014/main" id="{17CDF168-00CD-08F0-AA31-8449DD0A9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" y="-848"/>
            <a:ext cx="6100551" cy="3429836"/>
          </a:xfrm>
          <a:prstGeom prst="rect">
            <a:avLst/>
          </a:prstGeom>
        </p:spPr>
      </p:pic>
      <p:pic>
        <p:nvPicPr>
          <p:cNvPr id="19" name="Picture 18" descr="A bee on a yellow flower&#10;&#10;Description automatically generated">
            <a:extLst>
              <a:ext uri="{FF2B5EF4-FFF2-40B4-BE49-F238E27FC236}">
                <a16:creationId xmlns:a16="http://schemas.microsoft.com/office/drawing/2014/main" id="{AB290478-3321-2BBD-5DA6-ECA203A21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1428" y="-847"/>
            <a:ext cx="6100550" cy="3429835"/>
          </a:xfrm>
          <a:prstGeom prst="rect">
            <a:avLst/>
          </a:prstGeom>
        </p:spPr>
      </p:pic>
      <p:pic>
        <p:nvPicPr>
          <p:cNvPr id="21" name="Picture 20" descr="A spider in a web&#10;&#10;Description automatically generated">
            <a:extLst>
              <a:ext uri="{FF2B5EF4-FFF2-40B4-BE49-F238E27FC236}">
                <a16:creationId xmlns:a16="http://schemas.microsoft.com/office/drawing/2014/main" id="{7FA584C6-CF50-62AC-AE02-60C6AAF906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28999"/>
            <a:ext cx="6099028" cy="3428990"/>
          </a:xfrm>
          <a:prstGeom prst="rect">
            <a:avLst/>
          </a:prstGeom>
        </p:spPr>
      </p:pic>
      <p:pic>
        <p:nvPicPr>
          <p:cNvPr id="15" name="Picture 14" descr="A fly on a leaf&#10;&#10;Description automatically generated">
            <a:extLst>
              <a:ext uri="{FF2B5EF4-FFF2-40B4-BE49-F238E27FC236}">
                <a16:creationId xmlns:a16="http://schemas.microsoft.com/office/drawing/2014/main" id="{F0E5BF24-8B8C-0538-E59D-1BDFDE119B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2950" y="3428999"/>
            <a:ext cx="6099048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3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spider on a flower&#10;&#10;Description automatically generated">
            <a:extLst>
              <a:ext uri="{FF2B5EF4-FFF2-40B4-BE49-F238E27FC236}">
                <a16:creationId xmlns:a16="http://schemas.microsoft.com/office/drawing/2014/main" id="{0095BCEF-2507-C601-C16E-AB5266FBB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"/>
            <a:ext cx="6099049" cy="3428991"/>
          </a:xfrm>
          <a:prstGeom prst="rect">
            <a:avLst/>
          </a:prstGeom>
        </p:spPr>
      </p:pic>
      <p:pic>
        <p:nvPicPr>
          <p:cNvPr id="5" name="Picture 4" descr="A cat with blue eyes&#10;&#10;Description automatically generated">
            <a:extLst>
              <a:ext uri="{FF2B5EF4-FFF2-40B4-BE49-F238E27FC236}">
                <a16:creationId xmlns:a16="http://schemas.microsoft.com/office/drawing/2014/main" id="{61322D38-DAFA-F09E-5DB3-5E79A95FB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5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7" name="Picture 16" descr="A field of grass with trees and a sunset&#10;&#10;Description automatically generated">
            <a:extLst>
              <a:ext uri="{FF2B5EF4-FFF2-40B4-BE49-F238E27FC236}">
                <a16:creationId xmlns:a16="http://schemas.microsoft.com/office/drawing/2014/main" id="{A9F26D90-2E6E-675F-E637-8E502E3B8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Picture 6" descr="A bee on a flower&#10;&#10;Description automatically generated">
            <a:extLst>
              <a:ext uri="{FF2B5EF4-FFF2-40B4-BE49-F238E27FC236}">
                <a16:creationId xmlns:a16="http://schemas.microsoft.com/office/drawing/2014/main" id="{1ED4BC86-3D2F-3D3E-DB99-007D057DF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572" y="3433284"/>
            <a:ext cx="6091428" cy="34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ee on a flower&#10;&#10;Description automatically generated">
            <a:extLst>
              <a:ext uri="{FF2B5EF4-FFF2-40B4-BE49-F238E27FC236}">
                <a16:creationId xmlns:a16="http://schemas.microsoft.com/office/drawing/2014/main" id="{AE540AAA-44E5-27A8-460C-2B9D3F398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9EC90-F1E4-77E6-0725-2CC3ED40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79500"/>
            <a:ext cx="7797799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Thank</a:t>
            </a:r>
            <a:r>
              <a:rPr lang="cs-CZ" b="1" dirty="0">
                <a:solidFill>
                  <a:srgbClr val="FFFFFF"/>
                </a:solidFill>
              </a:rPr>
              <a:t>s </a:t>
            </a:r>
            <a:r>
              <a:rPr lang="en-US" b="1" dirty="0">
                <a:solidFill>
                  <a:srgbClr val="FFFFFF"/>
                </a:solidFill>
              </a:rPr>
              <a:t>for your attention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99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Rockwell Nova Light</vt:lpstr>
      <vt:lpstr>Wingdings</vt:lpstr>
      <vt:lpstr>LeafVTI</vt:lpstr>
      <vt:lpstr>my passion - Tech</vt:lpstr>
      <vt:lpstr>TECH – what i‘d like to talk about</vt:lpstr>
      <vt:lpstr>HARDWARE &amp; SOFTWARE</vt:lpstr>
      <vt:lpstr>photographing</vt:lpstr>
      <vt:lpstr>PowerPoint Presentation</vt:lpstr>
      <vt:lpstr>PowerPoint Presentation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passion - Tech</dc:title>
  <dc:creator>David Alex Čech</dc:creator>
  <cp:lastModifiedBy>David Alex Čech</cp:lastModifiedBy>
  <cp:revision>15</cp:revision>
  <dcterms:created xsi:type="dcterms:W3CDTF">2024-03-10T15:50:03Z</dcterms:created>
  <dcterms:modified xsi:type="dcterms:W3CDTF">2024-03-18T16:26:36Z</dcterms:modified>
</cp:coreProperties>
</file>